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DA4E5-AAD5-4619-8ABC-C152E258F7B2}" v="1" dt="2023-06-06T17:25:44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02E9A-DB44-4C59-A6D8-35BE826199A7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F0E3A-D675-4993-A84C-786D749D8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8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361B-30CF-5F13-391E-9B3DD9B56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592BF-6BFA-4BF4-91FF-4FF35DBFE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80872-4281-8D41-896C-3CA7FC562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96B7D-A716-59A6-D3B8-40EC8845B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3B882-E121-1A61-6848-7AE76811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54B32-0965-934B-865A-8DB3E56E8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CB746-13EC-488B-2B02-DB0C7FD74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34E28-6577-FC4B-B347-CF30912DD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66F0F-E5E4-50D1-8855-59A16ED64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C84A9-6755-2EB6-325F-8921FEFD1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3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17CB45-9EA6-E2FD-925A-617DC7161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BDBD9-349A-E6B6-C411-7EE004186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4C944-D6B9-3D30-B4AD-BCEC240CB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8E80D-CE69-E1FF-9D89-C0EE4846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80554-59FB-2382-33C1-446C0416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5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CA807-D479-F99B-D4C5-9B71E528F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76848-D193-49DC-EBE4-C234439E2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CDDE5-A257-88DE-B82D-E93A20CE2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0DFAB-D0B1-57EE-70E5-AAD0DC0B0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C2A14-79B4-7A64-0855-3E799C573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8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4A6D6-2184-04A1-D962-4323C9973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7CF06-AF2C-56A3-D9E6-E391D5E4C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EA260-D63A-1413-36C0-43974C1E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8EA07-5C2A-0D55-8905-64DC7F764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5EEAD-6367-DBEF-4184-279287F49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0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16BBE-C3EB-7E96-AD2C-DA90175FF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C46A7-AA6A-8136-AFDA-F33E7CAEA5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1C068-6AA2-2986-BAFF-7BD3754EB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B0BD5-DE35-031B-4C0A-4F15265AC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60836-D41B-A3AE-683C-F7EA5AE1D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9302F-B340-EA0A-50F9-EC7FB142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0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25F6F-29BF-B168-C8D3-057D230E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E80FC-1894-972C-C6F8-39D817A49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055312-FED3-DCD0-D3AC-0E9C043AF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34E26A-CF19-E68A-B31C-7E314F556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D2CCC5-AC56-719C-CC45-1D46EE498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905FC5-BBF6-A322-A207-1BBF191C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A950D-1244-48F7-DA8F-77EBAE2F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8647A9-D9A0-0ECB-5AA1-B77CC57C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12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5BA12-831A-8E2E-E481-7ABA23923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A5277B-9033-52BD-F109-56A04432D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B1526E-98DD-0536-F1AC-02E642F0C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78342-4B16-7FCC-E729-F81C6C887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314983-C150-DA08-60C3-FAB4766C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3FA53-A459-5511-385C-340FC0D6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F76D12-22FB-E3C6-1795-0C5E7D785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9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93307-C739-DD14-35EB-6B82E7C17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880C0-DDAB-1112-F002-5003F928B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FE9CF-440E-C05A-343E-AAA51177C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2CDD5-10F0-07CC-BAF7-396E5A183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8D283-3D2A-794D-D206-136B4AF5C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55A749-84B0-910F-B6FE-1BADD6F65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8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6C1A7-1BE8-612A-8763-8DDCACEB4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2BF8B1-A61B-017C-29D9-EDFC0E7051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40A9D-EA59-15EC-1EA2-EEDE5B627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25CF1-E2E3-046C-B58B-EEDCC332A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B26D3-7579-6E98-D198-2E634EE8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131C9-D0F9-61A7-C63E-998891371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50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BB16D5-7400-6D5B-3AF2-879667ECA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B36031-7C7D-33B4-EB8E-0A6AC1FAE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92B47-A04F-83B4-22A4-8F0417031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C9BDA-202D-4690-AC73-23CDEAABA7FD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F9394-183B-16C6-4080-FCB609E90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03B0D-699C-90A1-7311-8F6DB99CDC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3422-2BDB-4046-92B4-9EA98D2C5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9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sauerhafer@avonpark.city" TargetMode="External"/><Relationship Id="rId7" Type="http://schemas.openxmlformats.org/officeDocument/2006/relationships/hyperlink" Target="mailto:Jamison.Tondreault@kimley-horn.com" TargetMode="External"/><Relationship Id="rId2" Type="http://schemas.openxmlformats.org/officeDocument/2006/relationships/hyperlink" Target="mailto:mschrader@avonpark.cit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orbett.alday@guardiancrm.com" TargetMode="External"/><Relationship Id="rId5" Type="http://schemas.openxmlformats.org/officeDocument/2006/relationships/hyperlink" Target="mailto:jsliva@avonpark.city" TargetMode="External"/><Relationship Id="rId4" Type="http://schemas.openxmlformats.org/officeDocument/2006/relationships/hyperlink" Target="mailto:chardman@avonpark.ci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C64B79B-F126-2F60-C5D5-18E56699BCCC}"/>
              </a:ext>
            </a:extLst>
          </p:cNvPr>
          <p:cNvSpPr txBox="1"/>
          <p:nvPr/>
        </p:nvSpPr>
        <p:spPr>
          <a:xfrm>
            <a:off x="4358041" y="628465"/>
            <a:ext cx="26473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Mark Schrader</a:t>
            </a:r>
          </a:p>
          <a:p>
            <a:pPr algn="ctr"/>
            <a:r>
              <a:rPr lang="en-US" dirty="0"/>
              <a:t>City Manager</a:t>
            </a:r>
          </a:p>
          <a:p>
            <a:pPr algn="ctr"/>
            <a:r>
              <a:rPr lang="en-US" dirty="0"/>
              <a:t>(863) 452-4400</a:t>
            </a:r>
          </a:p>
          <a:p>
            <a:pPr algn="ctr"/>
            <a:r>
              <a:rPr lang="en-US" b="0" i="0" u="none" strike="noStrike" dirty="0" err="1">
                <a:solidFill>
                  <a:srgbClr val="0645AD"/>
                </a:solidFill>
                <a:effectLst/>
                <a:latin typeface="Inter"/>
                <a:hlinkClick r:id="rId2"/>
              </a:rPr>
              <a:t>mschrader@avonpark.city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5B9209-34EC-F160-A63D-C8C84CE94933}"/>
              </a:ext>
            </a:extLst>
          </p:cNvPr>
          <p:cNvSpPr txBox="1"/>
          <p:nvPr/>
        </p:nvSpPr>
        <p:spPr>
          <a:xfrm>
            <a:off x="4155182" y="2789184"/>
            <a:ext cx="2843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Melody Sauerhafer </a:t>
            </a:r>
          </a:p>
          <a:p>
            <a:pPr algn="ctr"/>
            <a:r>
              <a:rPr lang="en-US" dirty="0"/>
              <a:t>Finance Manager</a:t>
            </a:r>
          </a:p>
          <a:p>
            <a:pPr algn="ctr"/>
            <a:r>
              <a:rPr lang="en-US" dirty="0"/>
              <a:t>(863) 452-4410</a:t>
            </a:r>
          </a:p>
          <a:p>
            <a:pPr algn="ctr"/>
            <a:r>
              <a:rPr lang="en-US" b="0" i="0" u="sng" dirty="0" err="1">
                <a:solidFill>
                  <a:srgbClr val="0645AD"/>
                </a:solidFill>
                <a:effectLst/>
                <a:latin typeface="Inter"/>
                <a:hlinkClick r:id="rId3"/>
              </a:rPr>
              <a:t>msauerhafer@avonpark.city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E5D9DF-607D-1B84-FF4A-C62B1F32568F}"/>
              </a:ext>
            </a:extLst>
          </p:cNvPr>
          <p:cNvSpPr txBox="1"/>
          <p:nvPr/>
        </p:nvSpPr>
        <p:spPr>
          <a:xfrm>
            <a:off x="1266769" y="2828835"/>
            <a:ext cx="25960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Christian Hardman</a:t>
            </a:r>
          </a:p>
          <a:p>
            <a:pPr algn="ctr"/>
            <a:r>
              <a:rPr lang="en-US" dirty="0"/>
              <a:t>City Clerk</a:t>
            </a:r>
          </a:p>
          <a:p>
            <a:pPr algn="ctr"/>
            <a:r>
              <a:rPr lang="en-US" dirty="0"/>
              <a:t>(863) 452-4405</a:t>
            </a:r>
          </a:p>
          <a:p>
            <a:pPr algn="ctr"/>
            <a:r>
              <a:rPr lang="en-US" b="0" i="0" u="sng" dirty="0" err="1">
                <a:solidFill>
                  <a:srgbClr val="0645AD"/>
                </a:solidFill>
                <a:effectLst/>
                <a:latin typeface="Inter"/>
                <a:hlinkClick r:id="rId4"/>
              </a:rPr>
              <a:t>chardman@avonpark.city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E63E50-189F-D9F8-3EB3-B7B40B0D9C81}"/>
              </a:ext>
            </a:extLst>
          </p:cNvPr>
          <p:cNvSpPr txBox="1"/>
          <p:nvPr/>
        </p:nvSpPr>
        <p:spPr>
          <a:xfrm>
            <a:off x="7456174" y="2812470"/>
            <a:ext cx="21602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Joseph </a:t>
            </a:r>
            <a:r>
              <a:rPr lang="en-US" dirty="0" err="1"/>
              <a:t>Sliva</a:t>
            </a:r>
            <a:endParaRPr lang="en-US" dirty="0"/>
          </a:p>
          <a:p>
            <a:pPr algn="ctr"/>
            <a:r>
              <a:rPr lang="en-US" dirty="0"/>
              <a:t>Utilities</a:t>
            </a:r>
          </a:p>
          <a:p>
            <a:pPr algn="ctr"/>
            <a:r>
              <a:rPr lang="en-US" dirty="0"/>
              <a:t>(863) 784-8780</a:t>
            </a:r>
          </a:p>
          <a:p>
            <a:pPr algn="ctr"/>
            <a:r>
              <a:rPr lang="en-US" b="0" i="0" u="sng">
                <a:solidFill>
                  <a:srgbClr val="0645AD"/>
                </a:solidFill>
                <a:effectLst/>
                <a:latin typeface="Inter"/>
                <a:hlinkClick r:id="rId5"/>
              </a:rPr>
              <a:t>jsliva@avonpark.city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BBEFB7-86C1-4C65-D3A8-0E22B058F18E}"/>
              </a:ext>
            </a:extLst>
          </p:cNvPr>
          <p:cNvSpPr txBox="1"/>
          <p:nvPr/>
        </p:nvSpPr>
        <p:spPr>
          <a:xfrm>
            <a:off x="4010365" y="4752207"/>
            <a:ext cx="33046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Guardian CRM Inc</a:t>
            </a:r>
          </a:p>
          <a:p>
            <a:pPr algn="ctr"/>
            <a:r>
              <a:rPr lang="en-US" dirty="0"/>
              <a:t>J. Corbett Alday, VP</a:t>
            </a:r>
          </a:p>
          <a:p>
            <a:pPr algn="ctr"/>
            <a:r>
              <a:rPr lang="en-US" dirty="0"/>
              <a:t>Grants Administrator</a:t>
            </a:r>
          </a:p>
          <a:p>
            <a:pPr algn="ctr"/>
            <a:r>
              <a:rPr lang="en-US" dirty="0"/>
              <a:t>(813) 943-2627</a:t>
            </a:r>
          </a:p>
          <a:p>
            <a:pPr algn="ctr"/>
            <a:r>
              <a:rPr lang="en-US" dirty="0">
                <a:hlinkClick r:id="rId6"/>
              </a:rPr>
              <a:t>Corbett.alday@guardiancrm.com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79F9BA8-A2C6-A62A-4B02-800DC7961BFE}"/>
              </a:ext>
            </a:extLst>
          </p:cNvPr>
          <p:cNvCxnSpPr>
            <a:cxnSpLocks/>
          </p:cNvCxnSpPr>
          <p:nvPr/>
        </p:nvCxnSpPr>
        <p:spPr>
          <a:xfrm>
            <a:off x="5662709" y="2197948"/>
            <a:ext cx="0" cy="591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9844DDB-891E-61C7-6EEF-B8295F9CC6F0}"/>
              </a:ext>
            </a:extLst>
          </p:cNvPr>
          <p:cNvCxnSpPr>
            <a:cxnSpLocks/>
          </p:cNvCxnSpPr>
          <p:nvPr/>
        </p:nvCxnSpPr>
        <p:spPr>
          <a:xfrm>
            <a:off x="6541774" y="1828794"/>
            <a:ext cx="1341462" cy="983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9258A29-085C-31A1-91AF-758DD26C6EC7}"/>
              </a:ext>
            </a:extLst>
          </p:cNvPr>
          <p:cNvCxnSpPr>
            <a:cxnSpLocks/>
          </p:cNvCxnSpPr>
          <p:nvPr/>
        </p:nvCxnSpPr>
        <p:spPr>
          <a:xfrm flipH="1">
            <a:off x="3463636" y="1925779"/>
            <a:ext cx="1331899" cy="863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58085D9-E5C7-6670-C291-C210EA688892}"/>
              </a:ext>
            </a:extLst>
          </p:cNvPr>
          <p:cNvCxnSpPr>
            <a:cxnSpLocks/>
          </p:cNvCxnSpPr>
          <p:nvPr/>
        </p:nvCxnSpPr>
        <p:spPr>
          <a:xfrm>
            <a:off x="5662709" y="4223358"/>
            <a:ext cx="0" cy="559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3EEBB05-D10B-9CA9-0354-3FE515CA2B66}"/>
              </a:ext>
            </a:extLst>
          </p:cNvPr>
          <p:cNvSpPr txBox="1"/>
          <p:nvPr/>
        </p:nvSpPr>
        <p:spPr>
          <a:xfrm>
            <a:off x="684686" y="480758"/>
            <a:ext cx="28660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Project CDBG MIT Org Chart </a:t>
            </a:r>
          </a:p>
          <a:p>
            <a:r>
              <a:rPr lang="en-US" dirty="0"/>
              <a:t>Avon Park</a:t>
            </a:r>
          </a:p>
          <a:p>
            <a:r>
              <a:rPr lang="en-US"/>
              <a:t>Drinking Water – MT039</a:t>
            </a:r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C2A87E5-C278-4C12-1994-B5C25E1431BC}"/>
              </a:ext>
            </a:extLst>
          </p:cNvPr>
          <p:cNvCxnSpPr/>
          <p:nvPr/>
        </p:nvCxnSpPr>
        <p:spPr>
          <a:xfrm>
            <a:off x="8329138" y="4027022"/>
            <a:ext cx="812800" cy="741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835B0C3-97F3-DDC9-6482-B0AADC6A09B0}"/>
              </a:ext>
            </a:extLst>
          </p:cNvPr>
          <p:cNvSpPr txBox="1"/>
          <p:nvPr/>
        </p:nvSpPr>
        <p:spPr>
          <a:xfrm>
            <a:off x="7456174" y="4782465"/>
            <a:ext cx="4297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Jameson Tondreault, PE. Engineer of Record</a:t>
            </a:r>
          </a:p>
          <a:p>
            <a:pPr algn="ctr"/>
            <a:r>
              <a:rPr lang="en-US" dirty="0"/>
              <a:t>Kimley Horn and Associates Engineers</a:t>
            </a:r>
          </a:p>
          <a:p>
            <a:pPr algn="ctr"/>
            <a:r>
              <a:rPr lang="en-US" dirty="0"/>
              <a:t>(863) 226-6877</a:t>
            </a:r>
          </a:p>
          <a:p>
            <a:pPr algn="ctr"/>
            <a:r>
              <a:rPr lang="en-US" dirty="0">
                <a:hlinkClick r:id="rId7"/>
              </a:rPr>
              <a:t>Jamison.Tondreault@kimley-horn.com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40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108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Corbett</dc:creator>
  <cp:lastModifiedBy>Marina Edwards</cp:lastModifiedBy>
  <cp:revision>7</cp:revision>
  <dcterms:created xsi:type="dcterms:W3CDTF">2023-01-17T19:44:43Z</dcterms:created>
  <dcterms:modified xsi:type="dcterms:W3CDTF">2023-06-09T18:32:20Z</dcterms:modified>
</cp:coreProperties>
</file>