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8"/>
  </p:handoutMasterIdLst>
  <p:sldIdLst>
    <p:sldId id="257" r:id="rId2"/>
    <p:sldId id="259" r:id="rId3"/>
    <p:sldId id="258" r:id="rId4"/>
    <p:sldId id="271" r:id="rId5"/>
    <p:sldId id="270" r:id="rId6"/>
    <p:sldId id="265" r:id="rId7"/>
  </p:sldIdLst>
  <p:sldSz cx="9144000" cy="6858000" type="screen4x3"/>
  <p:notesSz cx="9601200" cy="7315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2859E"/>
    <a:srgbClr val="77787B"/>
    <a:srgbClr val="515254"/>
    <a:srgbClr val="FFB600"/>
    <a:srgbClr val="EA7600"/>
    <a:srgbClr val="E5ECEF"/>
    <a:srgbClr val="C0D5DD"/>
    <a:srgbClr val="82ABBC"/>
    <a:srgbClr val="006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2BC713-467B-4463-BC10-DBD2364541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94DAB-0B6A-43F3-B127-371DA00D0F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D0EFDF8-4A74-4C34-846A-00F6D7B4D78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917B2-2C26-4775-8600-64A8C25AD0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6AF58-49E1-475A-A570-6DCD64822C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350C91A-427C-48AA-9145-50D9E8E41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lickr.com/photos/miamiboy/49434372301/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es.wikipedia.org/wiki/Avon_Park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4326" y="3876331"/>
            <a:ext cx="4681025" cy="1412585"/>
          </a:xfrm>
        </p:spPr>
        <p:txBody>
          <a:bodyPr anchor="b">
            <a:noAutofit/>
          </a:bodyPr>
          <a:lstStyle>
            <a:lvl1pPr algn="l">
              <a:defRPr sz="405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6215" y="5336975"/>
            <a:ext cx="4421843" cy="429923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rgbClr val="51525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8CCBE6-7065-4BE7-9842-7F045B03C9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731" y="5814957"/>
            <a:ext cx="1712869" cy="901749"/>
          </a:xfrm>
          <a:prstGeom prst="rect">
            <a:avLst/>
          </a:prstGeom>
        </p:spPr>
      </p:pic>
      <p:grpSp>
        <p:nvGrpSpPr>
          <p:cNvPr id="42" name="Graphic 40">
            <a:extLst>
              <a:ext uri="{FF2B5EF4-FFF2-40B4-BE49-F238E27FC236}">
                <a16:creationId xmlns:a16="http://schemas.microsoft.com/office/drawing/2014/main" id="{C4ED1609-2AFC-4995-9236-8A30E3F60467}"/>
              </a:ext>
            </a:extLst>
          </p:cNvPr>
          <p:cNvGrpSpPr/>
          <p:nvPr/>
        </p:nvGrpSpPr>
        <p:grpSpPr>
          <a:xfrm>
            <a:off x="-13899" y="0"/>
            <a:ext cx="9157899" cy="6858000"/>
            <a:chOff x="42860" y="30580"/>
            <a:chExt cx="12114087" cy="680383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5326DB2-B307-43C6-8645-B5207BF52C1D}"/>
                </a:ext>
              </a:extLst>
            </p:cNvPr>
            <p:cNvSpPr/>
            <p:nvPr/>
          </p:nvSpPr>
          <p:spPr>
            <a:xfrm>
              <a:off x="4004880" y="680549"/>
              <a:ext cx="1933171" cy="3207161"/>
            </a:xfrm>
            <a:custGeom>
              <a:avLst/>
              <a:gdLst>
                <a:gd name="connsiteX0" fmla="*/ 895875 w 1933170"/>
                <a:gd name="connsiteY0" fmla="*/ 247130 h 3207160"/>
                <a:gd name="connsiteX1" fmla="*/ 30702 w 1933170"/>
                <a:gd name="connsiteY1" fmla="*/ 2808612 h 3207160"/>
                <a:gd name="connsiteX2" fmla="*/ 394582 w 1933170"/>
                <a:gd name="connsiteY2" fmla="*/ 3165646 h 3207160"/>
                <a:gd name="connsiteX3" fmla="*/ 1535279 w 1933170"/>
                <a:gd name="connsiteY3" fmla="*/ 2756131 h 3207160"/>
                <a:gd name="connsiteX4" fmla="*/ 1893137 w 1933170"/>
                <a:gd name="connsiteY4" fmla="*/ 2005364 h 3207160"/>
                <a:gd name="connsiteX5" fmla="*/ 1276931 w 1933170"/>
                <a:gd name="connsiteY5" fmla="*/ 245038 h 3207160"/>
                <a:gd name="connsiteX6" fmla="*/ 895875 w 1933170"/>
                <a:gd name="connsiteY6" fmla="*/ 247130 h 320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3170" h="3207160">
                  <a:moveTo>
                    <a:pt x="895875" y="247130"/>
                  </a:moveTo>
                  <a:lnTo>
                    <a:pt x="30702" y="2808612"/>
                  </a:lnTo>
                  <a:cubicBezTo>
                    <a:pt x="30702" y="2808612"/>
                    <a:pt x="-156720" y="3363527"/>
                    <a:pt x="394582" y="3165646"/>
                  </a:cubicBezTo>
                  <a:lnTo>
                    <a:pt x="1535279" y="2756131"/>
                  </a:lnTo>
                  <a:cubicBezTo>
                    <a:pt x="1535279" y="2756131"/>
                    <a:pt x="2086644" y="2558251"/>
                    <a:pt x="1893137" y="2005364"/>
                  </a:cubicBezTo>
                  <a:lnTo>
                    <a:pt x="1276931" y="245038"/>
                  </a:lnTo>
                  <a:cubicBezTo>
                    <a:pt x="1276868" y="245102"/>
                    <a:pt x="1083297" y="-307722"/>
                    <a:pt x="895875" y="247130"/>
                  </a:cubicBezTo>
                  <a:close/>
                </a:path>
              </a:pathLst>
            </a:custGeom>
            <a:solidFill>
              <a:srgbClr val="42859E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597804B-622A-42F8-99E1-0B04BA102243}"/>
                </a:ext>
              </a:extLst>
            </p:cNvPr>
            <p:cNvSpPr/>
            <p:nvPr/>
          </p:nvSpPr>
          <p:spPr>
            <a:xfrm>
              <a:off x="5226876" y="30580"/>
              <a:ext cx="1565551" cy="963416"/>
            </a:xfrm>
            <a:custGeom>
              <a:avLst/>
              <a:gdLst>
                <a:gd name="connsiteX0" fmla="*/ 46330 w 1565550"/>
                <a:gd name="connsiteY0" fmla="*/ 364640 h 963415"/>
                <a:gd name="connsiteX1" fmla="*/ 155918 w 1565550"/>
                <a:gd name="connsiteY1" fmla="*/ 677560 h 963415"/>
                <a:gd name="connsiteX2" fmla="*/ 761349 w 1565550"/>
                <a:gd name="connsiteY2" fmla="*/ 813960 h 963415"/>
                <a:gd name="connsiteX3" fmla="*/ 1566118 w 1565550"/>
                <a:gd name="connsiteY3" fmla="*/ 0 h 963415"/>
                <a:gd name="connsiteX4" fmla="*/ 2849 w 1565550"/>
                <a:gd name="connsiteY4" fmla="*/ 0 h 963415"/>
                <a:gd name="connsiteX5" fmla="*/ 46330 w 1565550"/>
                <a:gd name="connsiteY5" fmla="*/ 364640 h 9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550" h="963415">
                  <a:moveTo>
                    <a:pt x="46330" y="364640"/>
                  </a:moveTo>
                  <a:lnTo>
                    <a:pt x="155918" y="677560"/>
                  </a:lnTo>
                  <a:cubicBezTo>
                    <a:pt x="155918" y="677560"/>
                    <a:pt x="349489" y="1230447"/>
                    <a:pt x="761349" y="813960"/>
                  </a:cubicBezTo>
                  <a:lnTo>
                    <a:pt x="1566118" y="0"/>
                  </a:lnTo>
                  <a:lnTo>
                    <a:pt x="2849" y="0"/>
                  </a:lnTo>
                  <a:cubicBezTo>
                    <a:pt x="-4820" y="104581"/>
                    <a:pt x="884" y="234706"/>
                    <a:pt x="46330" y="364640"/>
                  </a:cubicBezTo>
                  <a:close/>
                </a:path>
              </a:pathLst>
            </a:custGeom>
            <a:solidFill>
              <a:schemeClr val="accent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3B5BC3B-F2C7-4501-A9BE-DFF5799CCAA8}"/>
                </a:ext>
              </a:extLst>
            </p:cNvPr>
            <p:cNvSpPr/>
            <p:nvPr/>
          </p:nvSpPr>
          <p:spPr>
            <a:xfrm>
              <a:off x="62655" y="611862"/>
              <a:ext cx="3207161" cy="4614255"/>
            </a:xfrm>
            <a:custGeom>
              <a:avLst/>
              <a:gdLst>
                <a:gd name="connsiteX0" fmla="*/ 2917122 w 3207160"/>
                <a:gd name="connsiteY0" fmla="*/ 3617120 h 4614255"/>
                <a:gd name="connsiteX1" fmla="*/ 3053458 w 3207160"/>
                <a:gd name="connsiteY1" fmla="*/ 3011752 h 4614255"/>
                <a:gd name="connsiteX2" fmla="*/ 51467 w 3207160"/>
                <a:gd name="connsiteY2" fmla="*/ 43164 h 4614255"/>
                <a:gd name="connsiteX3" fmla="*/ 0 w 3207160"/>
                <a:gd name="connsiteY3" fmla="*/ 0 h 4614255"/>
                <a:gd name="connsiteX4" fmla="*/ 0 w 3207160"/>
                <a:gd name="connsiteY4" fmla="*/ 4619199 h 4614255"/>
                <a:gd name="connsiteX5" fmla="*/ 222790 w 3207160"/>
                <a:gd name="connsiteY5" fmla="*/ 4560254 h 4614255"/>
                <a:gd name="connsiteX6" fmla="*/ 2917122 w 3207160"/>
                <a:gd name="connsiteY6" fmla="*/ 3617120 h 461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7160" h="4614255">
                  <a:moveTo>
                    <a:pt x="2917122" y="3617120"/>
                  </a:moveTo>
                  <a:cubicBezTo>
                    <a:pt x="2917122" y="3617120"/>
                    <a:pt x="3470009" y="3423613"/>
                    <a:pt x="3053458" y="3011752"/>
                  </a:cubicBezTo>
                  <a:lnTo>
                    <a:pt x="51467" y="43164"/>
                  </a:lnTo>
                  <a:cubicBezTo>
                    <a:pt x="51467" y="43164"/>
                    <a:pt x="32959" y="24909"/>
                    <a:pt x="0" y="0"/>
                  </a:cubicBezTo>
                  <a:lnTo>
                    <a:pt x="0" y="4619199"/>
                  </a:lnTo>
                  <a:cubicBezTo>
                    <a:pt x="73397" y="4605572"/>
                    <a:pt x="148125" y="4586431"/>
                    <a:pt x="222790" y="4560254"/>
                  </a:cubicBezTo>
                  <a:lnTo>
                    <a:pt x="2917122" y="361712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rcRect/>
              <a:stretch>
                <a:fillRect l="-89000" r="-44791"/>
              </a:stretch>
            </a:blip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1904294-A550-4143-9548-4D83B82F9726}"/>
                </a:ext>
              </a:extLst>
            </p:cNvPr>
            <p:cNvSpPr/>
            <p:nvPr/>
          </p:nvSpPr>
          <p:spPr>
            <a:xfrm>
              <a:off x="318278" y="4399736"/>
              <a:ext cx="3181808" cy="1939508"/>
            </a:xfrm>
            <a:custGeom>
              <a:avLst/>
              <a:gdLst>
                <a:gd name="connsiteX0" fmla="*/ 2789576 w 3181807"/>
                <a:gd name="connsiteY0" fmla="*/ 40959 h 1939508"/>
                <a:gd name="connsiteX1" fmla="*/ 245081 w 3181807"/>
                <a:gd name="connsiteY1" fmla="*/ 931675 h 1939508"/>
                <a:gd name="connsiteX2" fmla="*/ 247172 w 3181807"/>
                <a:gd name="connsiteY2" fmla="*/ 1312604 h 1939508"/>
                <a:gd name="connsiteX3" fmla="*/ 2026830 w 3181807"/>
                <a:gd name="connsiteY3" fmla="*/ 1913662 h 1939508"/>
                <a:gd name="connsiteX4" fmla="*/ 2769040 w 3181807"/>
                <a:gd name="connsiteY4" fmla="*/ 1546232 h 1939508"/>
                <a:gd name="connsiteX5" fmla="*/ 3155040 w 3181807"/>
                <a:gd name="connsiteY5" fmla="*/ 402430 h 1939508"/>
                <a:gd name="connsiteX6" fmla="*/ 2789576 w 3181807"/>
                <a:gd name="connsiteY6" fmla="*/ 40959 h 193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1807" h="1939508">
                  <a:moveTo>
                    <a:pt x="2789576" y="40959"/>
                  </a:moveTo>
                  <a:lnTo>
                    <a:pt x="245081" y="931675"/>
                  </a:lnTo>
                  <a:cubicBezTo>
                    <a:pt x="245081" y="931675"/>
                    <a:pt x="-307743" y="1125182"/>
                    <a:pt x="247172" y="1312604"/>
                  </a:cubicBezTo>
                  <a:lnTo>
                    <a:pt x="2026830" y="1913662"/>
                  </a:lnTo>
                  <a:cubicBezTo>
                    <a:pt x="2026830" y="1913662"/>
                    <a:pt x="2581808" y="2101084"/>
                    <a:pt x="2769040" y="1546232"/>
                  </a:cubicBezTo>
                  <a:lnTo>
                    <a:pt x="3155040" y="402430"/>
                  </a:lnTo>
                  <a:cubicBezTo>
                    <a:pt x="3155104" y="402430"/>
                    <a:pt x="3342463" y="-152548"/>
                    <a:pt x="2789576" y="40959"/>
                  </a:cubicBezTo>
                  <a:close/>
                </a:path>
              </a:pathLst>
            </a:custGeom>
            <a:solidFill>
              <a:schemeClr val="bg2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4249E21-8892-42AD-A48F-651860F49E01}"/>
                </a:ext>
              </a:extLst>
            </p:cNvPr>
            <p:cNvSpPr/>
            <p:nvPr/>
          </p:nvSpPr>
          <p:spPr>
            <a:xfrm>
              <a:off x="42860" y="5630142"/>
              <a:ext cx="2611364" cy="1204270"/>
            </a:xfrm>
            <a:custGeom>
              <a:avLst/>
              <a:gdLst>
                <a:gd name="connsiteX0" fmla="*/ 2222765 w 2611364"/>
                <a:gd name="connsiteY0" fmla="*/ 750640 h 1204269"/>
                <a:gd name="connsiteX1" fmla="*/ 0 w 2611364"/>
                <a:gd name="connsiteY1" fmla="*/ 0 h 1204269"/>
                <a:gd name="connsiteX2" fmla="*/ 0 w 2611364"/>
                <a:gd name="connsiteY2" fmla="*/ 1205791 h 1204269"/>
                <a:gd name="connsiteX3" fmla="*/ 2616372 w 2611364"/>
                <a:gd name="connsiteY3" fmla="*/ 1205791 h 1204269"/>
                <a:gd name="connsiteX4" fmla="*/ 2222765 w 2611364"/>
                <a:gd name="connsiteY4" fmla="*/ 750640 h 120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1364" h="1204269">
                  <a:moveTo>
                    <a:pt x="2222765" y="750640"/>
                  </a:moveTo>
                  <a:lnTo>
                    <a:pt x="0" y="0"/>
                  </a:lnTo>
                  <a:lnTo>
                    <a:pt x="0" y="1205791"/>
                  </a:lnTo>
                  <a:lnTo>
                    <a:pt x="2616372" y="1205791"/>
                  </a:lnTo>
                  <a:cubicBezTo>
                    <a:pt x="2597103" y="1040489"/>
                    <a:pt x="2508051" y="846982"/>
                    <a:pt x="2222765" y="750640"/>
                  </a:cubicBezTo>
                  <a:close/>
                </a:path>
              </a:pathLst>
            </a:custGeom>
            <a:solidFill>
              <a:schemeClr val="accent5"/>
            </a:solid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A31AB3C-7950-4458-8061-649422A77C6B}"/>
                </a:ext>
              </a:extLst>
            </p:cNvPr>
            <p:cNvSpPr/>
            <p:nvPr/>
          </p:nvSpPr>
          <p:spPr>
            <a:xfrm>
              <a:off x="103438" y="36112"/>
              <a:ext cx="4766373" cy="3625486"/>
            </a:xfrm>
            <a:custGeom>
              <a:avLst/>
              <a:gdLst>
                <a:gd name="connsiteX0" fmla="*/ 3170336 w 4766373"/>
                <a:gd name="connsiteY0" fmla="*/ 3484333 h 3625486"/>
                <a:gd name="connsiteX1" fmla="*/ 3774245 w 4766373"/>
                <a:gd name="connsiteY1" fmla="*/ 3341215 h 3625486"/>
                <a:gd name="connsiteX2" fmla="*/ 4690758 w 4766373"/>
                <a:gd name="connsiteY2" fmla="*/ 627678 h 3625486"/>
                <a:gd name="connsiteX3" fmla="*/ 4771191 w 4766373"/>
                <a:gd name="connsiteY3" fmla="*/ 0 h 3625486"/>
                <a:gd name="connsiteX4" fmla="*/ 0 w 4766373"/>
                <a:gd name="connsiteY4" fmla="*/ 0 h 3625486"/>
                <a:gd name="connsiteX5" fmla="*/ 0 w 4766373"/>
                <a:gd name="connsiteY5" fmla="*/ 0 h 3625486"/>
                <a:gd name="connsiteX6" fmla="*/ 0 w 4766373"/>
                <a:gd name="connsiteY6" fmla="*/ 235086 h 3625486"/>
                <a:gd name="connsiteX7" fmla="*/ 172211 w 4766373"/>
                <a:gd name="connsiteY7" fmla="*/ 519611 h 3625486"/>
                <a:gd name="connsiteX8" fmla="*/ 3170336 w 4766373"/>
                <a:gd name="connsiteY8" fmla="*/ 3484333 h 3625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6373" h="3625486">
                  <a:moveTo>
                    <a:pt x="3170336" y="3484333"/>
                  </a:moveTo>
                  <a:cubicBezTo>
                    <a:pt x="3170336" y="3484333"/>
                    <a:pt x="3586823" y="3896194"/>
                    <a:pt x="3774245" y="3341215"/>
                  </a:cubicBezTo>
                  <a:lnTo>
                    <a:pt x="4690758" y="627678"/>
                  </a:lnTo>
                  <a:cubicBezTo>
                    <a:pt x="4690758" y="627678"/>
                    <a:pt x="4783107" y="354246"/>
                    <a:pt x="4771191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235086"/>
                  </a:lnTo>
                  <a:cubicBezTo>
                    <a:pt x="22628" y="326611"/>
                    <a:pt x="74728" y="423206"/>
                    <a:pt x="172211" y="519611"/>
                  </a:cubicBezTo>
                  <a:lnTo>
                    <a:pt x="3170336" y="3484333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/>
              <a:stretch>
                <a:fillRect l="-1000" t="-9845" r="-59000"/>
              </a:stretch>
            </a:blip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B9C240C-09F6-45B2-AF14-0182E8754779}"/>
                </a:ext>
              </a:extLst>
            </p:cNvPr>
            <p:cNvSpPr/>
            <p:nvPr/>
          </p:nvSpPr>
          <p:spPr>
            <a:xfrm>
              <a:off x="5672904" y="30580"/>
              <a:ext cx="6484043" cy="2991660"/>
            </a:xfrm>
            <a:custGeom>
              <a:avLst/>
              <a:gdLst>
                <a:gd name="connsiteX0" fmla="*/ 51715 w 6484042"/>
                <a:gd name="connsiteY0" fmla="*/ 1971263 h 2991659"/>
                <a:gd name="connsiteX1" fmla="*/ 271780 w 6484042"/>
                <a:gd name="connsiteY1" fmla="*/ 2600019 h 2991659"/>
                <a:gd name="connsiteX2" fmla="*/ 1016589 w 6484042"/>
                <a:gd name="connsiteY2" fmla="*/ 2954898 h 2991659"/>
                <a:gd name="connsiteX3" fmla="*/ 6489108 w 6484042"/>
                <a:gd name="connsiteY3" fmla="*/ 990417 h 2991659"/>
                <a:gd name="connsiteX4" fmla="*/ 6489108 w 6484042"/>
                <a:gd name="connsiteY4" fmla="*/ 0 h 2991659"/>
                <a:gd name="connsiteX5" fmla="*/ 1260802 w 6484042"/>
                <a:gd name="connsiteY5" fmla="*/ 0 h 2991659"/>
                <a:gd name="connsiteX6" fmla="*/ 270068 w 6484042"/>
                <a:gd name="connsiteY6" fmla="*/ 1001889 h 2991659"/>
                <a:gd name="connsiteX7" fmla="*/ 51715 w 6484042"/>
                <a:gd name="connsiteY7" fmla="*/ 1971263 h 2991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84042" h="2991659">
                  <a:moveTo>
                    <a:pt x="51715" y="1971263"/>
                  </a:moveTo>
                  <a:lnTo>
                    <a:pt x="271780" y="2600019"/>
                  </a:lnTo>
                  <a:cubicBezTo>
                    <a:pt x="271780" y="2600019"/>
                    <a:pt x="465350" y="3152842"/>
                    <a:pt x="1016589" y="2954898"/>
                  </a:cubicBezTo>
                  <a:lnTo>
                    <a:pt x="6489108" y="990417"/>
                  </a:lnTo>
                  <a:lnTo>
                    <a:pt x="6489108" y="0"/>
                  </a:lnTo>
                  <a:lnTo>
                    <a:pt x="1260802" y="0"/>
                  </a:lnTo>
                  <a:lnTo>
                    <a:pt x="270068" y="1001889"/>
                  </a:lnTo>
                  <a:cubicBezTo>
                    <a:pt x="270068" y="1001889"/>
                    <a:pt x="-141792" y="1418440"/>
                    <a:pt x="51715" y="1971263"/>
                  </a:cubicBezTo>
                  <a:close/>
                </a:path>
              </a:pathLst>
            </a:custGeom>
            <a:blipFill dpi="0" rotWithShape="1">
              <a:blip r:embed="rId7"/>
              <a:srcRect/>
              <a:stretch>
                <a:fillRect l="-548" t="-41104" r="-548" b="-21000"/>
              </a:stretch>
            </a:blipFill>
            <a:ln w="6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grpSp>
        <p:nvGrpSpPr>
          <p:cNvPr id="51" name="Graphic 49">
            <a:extLst>
              <a:ext uri="{FF2B5EF4-FFF2-40B4-BE49-F238E27FC236}">
                <a16:creationId xmlns:a16="http://schemas.microsoft.com/office/drawing/2014/main" id="{A3243347-C7F9-4321-80F5-CBF7DC3CF7EA}"/>
              </a:ext>
            </a:extLst>
          </p:cNvPr>
          <p:cNvGrpSpPr/>
          <p:nvPr/>
        </p:nvGrpSpPr>
        <p:grpSpPr>
          <a:xfrm>
            <a:off x="0" y="-16136"/>
            <a:ext cx="5080667" cy="6795776"/>
            <a:chOff x="1" y="-16136"/>
            <a:chExt cx="6774222" cy="679577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01FCE5-013A-410C-939F-8E3AA968543B}"/>
                </a:ext>
              </a:extLst>
            </p:cNvPr>
            <p:cNvSpPr/>
            <p:nvPr/>
          </p:nvSpPr>
          <p:spPr>
            <a:xfrm>
              <a:off x="3975031" y="698364"/>
              <a:ext cx="1922509" cy="3189474"/>
            </a:xfrm>
            <a:custGeom>
              <a:avLst/>
              <a:gdLst>
                <a:gd name="connsiteX0" fmla="*/ 890934 w 1922509"/>
                <a:gd name="connsiteY0" fmla="*/ 245809 h 3189474"/>
                <a:gd name="connsiteX1" fmla="*/ 30533 w 1922509"/>
                <a:gd name="connsiteY1" fmla="*/ 2793165 h 3189474"/>
                <a:gd name="connsiteX2" fmla="*/ 392405 w 1922509"/>
                <a:gd name="connsiteY2" fmla="*/ 3148231 h 3189474"/>
                <a:gd name="connsiteX3" fmla="*/ 1526812 w 1922509"/>
                <a:gd name="connsiteY3" fmla="*/ 2740974 h 3189474"/>
                <a:gd name="connsiteX4" fmla="*/ 1882697 w 1922509"/>
                <a:gd name="connsiteY4" fmla="*/ 1994347 h 3189474"/>
                <a:gd name="connsiteX5" fmla="*/ 1269889 w 1922509"/>
                <a:gd name="connsiteY5" fmla="*/ 243729 h 3189474"/>
                <a:gd name="connsiteX6" fmla="*/ 890934 w 1922509"/>
                <a:gd name="connsiteY6" fmla="*/ 245809 h 3189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2509" h="3189474">
                  <a:moveTo>
                    <a:pt x="890934" y="245809"/>
                  </a:moveTo>
                  <a:lnTo>
                    <a:pt x="30533" y="2793165"/>
                  </a:lnTo>
                  <a:cubicBezTo>
                    <a:pt x="30533" y="2793165"/>
                    <a:pt x="-155856" y="3345020"/>
                    <a:pt x="392405" y="3148231"/>
                  </a:cubicBezTo>
                  <a:lnTo>
                    <a:pt x="1526812" y="2740974"/>
                  </a:lnTo>
                  <a:cubicBezTo>
                    <a:pt x="1526812" y="2740974"/>
                    <a:pt x="2075137" y="2544185"/>
                    <a:pt x="1882697" y="1994347"/>
                  </a:cubicBezTo>
                  <a:lnTo>
                    <a:pt x="1269889" y="243729"/>
                  </a:lnTo>
                  <a:cubicBezTo>
                    <a:pt x="1269826" y="243729"/>
                    <a:pt x="1077386" y="-306046"/>
                    <a:pt x="890934" y="245809"/>
                  </a:cubicBezTo>
                  <a:close/>
                </a:path>
              </a:pathLst>
            </a:custGeom>
            <a:noFill/>
            <a:ln w="9525" cap="flat">
              <a:solidFill>
                <a:srgbClr val="4040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E4D50D2-5009-4358-9A0E-7DACF5E27C61}"/>
                </a:ext>
              </a:extLst>
            </p:cNvPr>
            <p:cNvSpPr/>
            <p:nvPr/>
          </p:nvSpPr>
          <p:spPr>
            <a:xfrm>
              <a:off x="5217306" y="-16136"/>
              <a:ext cx="1556917" cy="958103"/>
            </a:xfrm>
            <a:custGeom>
              <a:avLst/>
              <a:gdLst>
                <a:gd name="connsiteX0" fmla="*/ 2841 w 1556917"/>
                <a:gd name="connsiteY0" fmla="*/ 0 h 958102"/>
                <a:gd name="connsiteX1" fmla="*/ 46082 w 1556917"/>
                <a:gd name="connsiteY1" fmla="*/ 362629 h 958102"/>
                <a:gd name="connsiteX2" fmla="*/ 155066 w 1556917"/>
                <a:gd name="connsiteY2" fmla="*/ 673824 h 958102"/>
                <a:gd name="connsiteX3" fmla="*/ 757158 w 1556917"/>
                <a:gd name="connsiteY3" fmla="*/ 809471 h 958102"/>
                <a:gd name="connsiteX4" fmla="*/ 1557490 w 1556917"/>
                <a:gd name="connsiteY4" fmla="*/ 0 h 95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6917" h="958102">
                  <a:moveTo>
                    <a:pt x="2841" y="0"/>
                  </a:moveTo>
                  <a:cubicBezTo>
                    <a:pt x="-4786" y="104005"/>
                    <a:pt x="824" y="233412"/>
                    <a:pt x="46082" y="362629"/>
                  </a:cubicBezTo>
                  <a:lnTo>
                    <a:pt x="155066" y="673824"/>
                  </a:lnTo>
                  <a:cubicBezTo>
                    <a:pt x="155066" y="673824"/>
                    <a:pt x="347569" y="1223661"/>
                    <a:pt x="757158" y="809471"/>
                  </a:cubicBezTo>
                  <a:lnTo>
                    <a:pt x="1557490" y="0"/>
                  </a:lnTo>
                </a:path>
              </a:pathLst>
            </a:custGeom>
            <a:noFill/>
            <a:ln w="9525" cap="flat">
              <a:solidFill>
                <a:srgbClr val="4040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3C5DDB9-C9C0-4075-A797-5579C71EF04D}"/>
                </a:ext>
              </a:extLst>
            </p:cNvPr>
            <p:cNvSpPr/>
            <p:nvPr/>
          </p:nvSpPr>
          <p:spPr>
            <a:xfrm>
              <a:off x="280519" y="4430077"/>
              <a:ext cx="3164261" cy="1928813"/>
            </a:xfrm>
            <a:custGeom>
              <a:avLst/>
              <a:gdLst>
                <a:gd name="connsiteX0" fmla="*/ 2774193 w 3164261"/>
                <a:gd name="connsiteY0" fmla="*/ 40733 h 1928812"/>
                <a:gd name="connsiteX1" fmla="*/ 243729 w 3164261"/>
                <a:gd name="connsiteY1" fmla="*/ 926600 h 1928812"/>
                <a:gd name="connsiteX2" fmla="*/ 245809 w 3164261"/>
                <a:gd name="connsiteY2" fmla="*/ 1305429 h 1928812"/>
                <a:gd name="connsiteX3" fmla="*/ 2015652 w 3164261"/>
                <a:gd name="connsiteY3" fmla="*/ 1903171 h 1928812"/>
                <a:gd name="connsiteX4" fmla="*/ 2753770 w 3164261"/>
                <a:gd name="connsiteY4" fmla="*/ 1537769 h 1928812"/>
                <a:gd name="connsiteX5" fmla="*/ 3137641 w 3164261"/>
                <a:gd name="connsiteY5" fmla="*/ 400273 h 1928812"/>
                <a:gd name="connsiteX6" fmla="*/ 2774193 w 3164261"/>
                <a:gd name="connsiteY6" fmla="*/ 40733 h 192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4261" h="1928812">
                  <a:moveTo>
                    <a:pt x="2774193" y="40733"/>
                  </a:moveTo>
                  <a:lnTo>
                    <a:pt x="243729" y="926600"/>
                  </a:lnTo>
                  <a:cubicBezTo>
                    <a:pt x="243729" y="926600"/>
                    <a:pt x="-306046" y="1119040"/>
                    <a:pt x="245809" y="1305429"/>
                  </a:cubicBezTo>
                  <a:lnTo>
                    <a:pt x="2015652" y="1903171"/>
                  </a:lnTo>
                  <a:cubicBezTo>
                    <a:pt x="2015652" y="1903171"/>
                    <a:pt x="2567570" y="2089560"/>
                    <a:pt x="2753770" y="1537769"/>
                  </a:cubicBezTo>
                  <a:lnTo>
                    <a:pt x="3137641" y="400273"/>
                  </a:lnTo>
                  <a:cubicBezTo>
                    <a:pt x="3137704" y="400210"/>
                    <a:pt x="3324030" y="-151708"/>
                    <a:pt x="2774193" y="40733"/>
                  </a:cubicBezTo>
                  <a:close/>
                </a:path>
              </a:pathLst>
            </a:custGeom>
            <a:noFill/>
            <a:ln w="9525" cap="flat">
              <a:solidFill>
                <a:srgbClr val="4040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07A1F21-B046-48F6-9C0D-13192ACBA857}"/>
                </a:ext>
              </a:extLst>
            </p:cNvPr>
            <p:cNvSpPr/>
            <p:nvPr/>
          </p:nvSpPr>
          <p:spPr>
            <a:xfrm>
              <a:off x="1" y="5657651"/>
              <a:ext cx="2632156" cy="1121989"/>
            </a:xfrm>
            <a:custGeom>
              <a:avLst/>
              <a:gdLst>
                <a:gd name="connsiteX0" fmla="*/ 2693656 w 2691512"/>
                <a:gd name="connsiteY0" fmla="*/ 1125582 h 1121988"/>
                <a:gd name="connsiteX1" fmla="*/ 2329010 w 2691512"/>
                <a:gd name="connsiteY1" fmla="*/ 792389 h 1121988"/>
                <a:gd name="connsiteX2" fmla="*/ 0 w 2691512"/>
                <a:gd name="connsiteY2" fmla="*/ 0 h 112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1512" h="1121988">
                  <a:moveTo>
                    <a:pt x="2693656" y="1125582"/>
                  </a:moveTo>
                  <a:cubicBezTo>
                    <a:pt x="2648650" y="995166"/>
                    <a:pt x="2545781" y="865570"/>
                    <a:pt x="2329010" y="792389"/>
                  </a:cubicBez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4040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186966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0570-76E7-4655-8FA9-C20D8BAE804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9690-D182-4EA5-9DB8-A572190D6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7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0570-76E7-4655-8FA9-C20D8BAE804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9690-D182-4EA5-9DB8-A572190D6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0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53" y="981511"/>
            <a:ext cx="3937066" cy="43068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0570-76E7-4655-8FA9-C20D8BAE804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9690-D182-4EA5-9DB8-A572190D66D8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aphic 18">
            <a:extLst>
              <a:ext uri="{FF2B5EF4-FFF2-40B4-BE49-F238E27FC236}">
                <a16:creationId xmlns:a16="http://schemas.microsoft.com/office/drawing/2014/main" id="{741D6F7A-6394-4FD8-8C27-09F1A0A1B85B}"/>
              </a:ext>
            </a:extLst>
          </p:cNvPr>
          <p:cNvGrpSpPr/>
          <p:nvPr/>
        </p:nvGrpSpPr>
        <p:grpSpPr>
          <a:xfrm>
            <a:off x="5261956" y="3250276"/>
            <a:ext cx="3917221" cy="3685276"/>
            <a:chOff x="3742833" y="0"/>
            <a:chExt cx="8444700" cy="685336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E6078A-F44B-4E34-A720-772FC4AD4EF3}"/>
                </a:ext>
              </a:extLst>
            </p:cNvPr>
            <p:cNvSpPr/>
            <p:nvPr/>
          </p:nvSpPr>
          <p:spPr>
            <a:xfrm>
              <a:off x="7947212" y="5029889"/>
              <a:ext cx="1966377" cy="1820462"/>
            </a:xfrm>
            <a:custGeom>
              <a:avLst/>
              <a:gdLst>
                <a:gd name="connsiteX0" fmla="*/ 1582536 w 1966376"/>
                <a:gd name="connsiteY0" fmla="*/ 34053 h 1820462"/>
                <a:gd name="connsiteX1" fmla="*/ 423068 w 1966376"/>
                <a:gd name="connsiteY1" fmla="*/ 393282 h 1820462"/>
                <a:gd name="connsiteX2" fmla="*/ 31808 w 1966376"/>
                <a:gd name="connsiteY2" fmla="*/ 1128623 h 1820462"/>
                <a:gd name="connsiteX3" fmla="*/ 242203 w 1966376"/>
                <a:gd name="connsiteY3" fmla="*/ 1827139 h 1820462"/>
                <a:gd name="connsiteX4" fmla="*/ 1380200 w 1966376"/>
                <a:gd name="connsiteY4" fmla="*/ 1827139 h 1820462"/>
                <a:gd name="connsiteX5" fmla="*/ 1930786 w 1966376"/>
                <a:gd name="connsiteY5" fmla="*/ 407317 h 1820462"/>
                <a:gd name="connsiteX6" fmla="*/ 1582536 w 1966376"/>
                <a:gd name="connsiteY6" fmla="*/ 34053 h 18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6376" h="1820462">
                  <a:moveTo>
                    <a:pt x="1582536" y="34053"/>
                  </a:moveTo>
                  <a:lnTo>
                    <a:pt x="423068" y="393282"/>
                  </a:lnTo>
                  <a:cubicBezTo>
                    <a:pt x="423068" y="393282"/>
                    <a:pt x="-137314" y="566920"/>
                    <a:pt x="31808" y="1128623"/>
                  </a:cubicBezTo>
                  <a:lnTo>
                    <a:pt x="242203" y="1827139"/>
                  </a:lnTo>
                  <a:lnTo>
                    <a:pt x="1380200" y="1827139"/>
                  </a:lnTo>
                  <a:lnTo>
                    <a:pt x="1930786" y="407317"/>
                  </a:lnTo>
                  <a:cubicBezTo>
                    <a:pt x="1930786" y="407317"/>
                    <a:pt x="2142849" y="-139586"/>
                    <a:pt x="1582536" y="34053"/>
                  </a:cubicBezTo>
                  <a:close/>
                </a:path>
              </a:pathLst>
            </a:custGeom>
            <a:solidFill>
              <a:srgbClr val="42859E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C36334-94C1-45ED-9011-F67DB3156944}"/>
                </a:ext>
              </a:extLst>
            </p:cNvPr>
            <p:cNvSpPr/>
            <p:nvPr/>
          </p:nvSpPr>
          <p:spPr>
            <a:xfrm>
              <a:off x="10610263" y="4344720"/>
              <a:ext cx="1577270" cy="2508347"/>
            </a:xfrm>
            <a:custGeom>
              <a:avLst/>
              <a:gdLst>
                <a:gd name="connsiteX0" fmla="*/ 1583335 w 1577270"/>
                <a:gd name="connsiteY0" fmla="*/ 0 h 2508346"/>
                <a:gd name="connsiteX1" fmla="*/ 306094 w 1577270"/>
                <a:gd name="connsiteY1" fmla="*/ 384660 h 2508346"/>
                <a:gd name="connsiteX2" fmla="*/ 142877 w 1577270"/>
                <a:gd name="connsiteY2" fmla="*/ 984370 h 2508346"/>
                <a:gd name="connsiteX3" fmla="*/ 1557279 w 1577270"/>
                <a:gd name="connsiteY3" fmla="*/ 2512377 h 2508346"/>
                <a:gd name="connsiteX4" fmla="*/ 1583335 w 1577270"/>
                <a:gd name="connsiteY4" fmla="*/ 2512377 h 2508346"/>
                <a:gd name="connsiteX5" fmla="*/ 1583335 w 1577270"/>
                <a:gd name="connsiteY5" fmla="*/ 0 h 250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7270" h="2508346">
                  <a:moveTo>
                    <a:pt x="1583335" y="0"/>
                  </a:moveTo>
                  <a:lnTo>
                    <a:pt x="306094" y="384660"/>
                  </a:lnTo>
                  <a:cubicBezTo>
                    <a:pt x="306094" y="384660"/>
                    <a:pt x="-255679" y="553782"/>
                    <a:pt x="142877" y="984370"/>
                  </a:cubicBezTo>
                  <a:lnTo>
                    <a:pt x="1557279" y="2512377"/>
                  </a:lnTo>
                  <a:lnTo>
                    <a:pt x="1583335" y="2512377"/>
                  </a:lnTo>
                  <a:lnTo>
                    <a:pt x="1583335" y="0"/>
                  </a:lnTo>
                  <a:close/>
                </a:path>
              </a:pathLst>
            </a:custGeom>
            <a:solidFill>
              <a:schemeClr val="bg2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E779B88-5F7B-4A76-8B5B-13BAF634202C}"/>
                </a:ext>
              </a:extLst>
            </p:cNvPr>
            <p:cNvSpPr/>
            <p:nvPr/>
          </p:nvSpPr>
          <p:spPr>
            <a:xfrm>
              <a:off x="10408329" y="2697700"/>
              <a:ext cx="1778772" cy="1910790"/>
            </a:xfrm>
            <a:custGeom>
              <a:avLst/>
              <a:gdLst>
                <a:gd name="connsiteX0" fmla="*/ 476065 w 1778772"/>
                <a:gd name="connsiteY0" fmla="*/ 375268 h 1910790"/>
                <a:gd name="connsiteX1" fmla="*/ 39224 w 1778772"/>
                <a:gd name="connsiteY1" fmla="*/ 1502634 h 1910790"/>
                <a:gd name="connsiteX2" fmla="*/ 388933 w 1778772"/>
                <a:gd name="connsiteY2" fmla="*/ 1880484 h 1910790"/>
                <a:gd name="connsiteX3" fmla="*/ 1785130 w 1778772"/>
                <a:gd name="connsiteY3" fmla="*/ 1459971 h 1910790"/>
                <a:gd name="connsiteX4" fmla="*/ 1785130 w 1778772"/>
                <a:gd name="connsiteY4" fmla="*/ 253811 h 1910790"/>
                <a:gd name="connsiteX5" fmla="*/ 1234892 w 1778772"/>
                <a:gd name="connsiteY5" fmla="*/ 40428 h 1910790"/>
                <a:gd name="connsiteX6" fmla="*/ 476065 w 1778772"/>
                <a:gd name="connsiteY6" fmla="*/ 375268 h 191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8772" h="1910790">
                  <a:moveTo>
                    <a:pt x="476065" y="375268"/>
                  </a:moveTo>
                  <a:lnTo>
                    <a:pt x="39224" y="1502634"/>
                  </a:lnTo>
                  <a:cubicBezTo>
                    <a:pt x="39224" y="1502634"/>
                    <a:pt x="-172770" y="2049676"/>
                    <a:pt x="388933" y="1880484"/>
                  </a:cubicBezTo>
                  <a:lnTo>
                    <a:pt x="1785130" y="1459971"/>
                  </a:lnTo>
                  <a:lnTo>
                    <a:pt x="1785130" y="253811"/>
                  </a:lnTo>
                  <a:lnTo>
                    <a:pt x="1234892" y="40428"/>
                  </a:lnTo>
                  <a:cubicBezTo>
                    <a:pt x="1235031" y="40497"/>
                    <a:pt x="688058" y="-171635"/>
                    <a:pt x="476065" y="375268"/>
                  </a:cubicBezTo>
                  <a:close/>
                </a:path>
              </a:pathLst>
            </a:custGeom>
            <a:solidFill>
              <a:srgbClr val="42859E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A35A91A-0632-49B8-AFE3-65A49D58ECDF}"/>
                </a:ext>
              </a:extLst>
            </p:cNvPr>
            <p:cNvSpPr/>
            <p:nvPr/>
          </p:nvSpPr>
          <p:spPr>
            <a:xfrm>
              <a:off x="11332508" y="0"/>
              <a:ext cx="854644" cy="2758486"/>
            </a:xfrm>
            <a:custGeom>
              <a:avLst/>
              <a:gdLst>
                <a:gd name="connsiteX0" fmla="*/ 640064 w 854644"/>
                <a:gd name="connsiteY0" fmla="*/ 264940 h 2758486"/>
                <a:gd name="connsiteX1" fmla="*/ 40423 w 854644"/>
                <a:gd name="connsiteY1" fmla="*/ 1812124 h 2758486"/>
                <a:gd name="connsiteX2" fmla="*/ 375401 w 854644"/>
                <a:gd name="connsiteY2" fmla="*/ 2571229 h 2758486"/>
                <a:gd name="connsiteX3" fmla="*/ 861090 w 854644"/>
                <a:gd name="connsiteY3" fmla="*/ 2759529 h 2758486"/>
                <a:gd name="connsiteX4" fmla="*/ 861090 w 854644"/>
                <a:gd name="connsiteY4" fmla="*/ 0 h 2758486"/>
                <a:gd name="connsiteX5" fmla="*/ 640064 w 854644"/>
                <a:gd name="connsiteY5" fmla="*/ 264940 h 275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4644" h="2758486">
                  <a:moveTo>
                    <a:pt x="640064" y="264940"/>
                  </a:moveTo>
                  <a:lnTo>
                    <a:pt x="40423" y="1812124"/>
                  </a:lnTo>
                  <a:cubicBezTo>
                    <a:pt x="40423" y="1812124"/>
                    <a:pt x="-171571" y="2359166"/>
                    <a:pt x="375401" y="2571229"/>
                  </a:cubicBezTo>
                  <a:lnTo>
                    <a:pt x="861090" y="2759529"/>
                  </a:lnTo>
                  <a:lnTo>
                    <a:pt x="861090" y="0"/>
                  </a:lnTo>
                  <a:cubicBezTo>
                    <a:pt x="781184" y="27446"/>
                    <a:pt x="702529" y="103739"/>
                    <a:pt x="640064" y="264940"/>
                  </a:cubicBezTo>
                  <a:close/>
                </a:path>
              </a:pathLst>
            </a:custGeom>
            <a:solidFill>
              <a:schemeClr val="accent5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14620D-8E7F-40D2-A836-07CF2377C5E4}"/>
                </a:ext>
              </a:extLst>
            </p:cNvPr>
            <p:cNvSpPr/>
            <p:nvPr/>
          </p:nvSpPr>
          <p:spPr>
            <a:xfrm>
              <a:off x="9519465" y="5288852"/>
              <a:ext cx="2411070" cy="1563374"/>
            </a:xfrm>
            <a:custGeom>
              <a:avLst/>
              <a:gdLst>
                <a:gd name="connsiteX0" fmla="*/ 500557 w 2411069"/>
                <a:gd name="connsiteY0" fmla="*/ 277453 h 1563373"/>
                <a:gd name="connsiteX1" fmla="*/ 0 w 2411069"/>
                <a:gd name="connsiteY1" fmla="*/ 1568244 h 1563373"/>
                <a:gd name="connsiteX2" fmla="*/ 2413710 w 2411069"/>
                <a:gd name="connsiteY2" fmla="*/ 1568244 h 1563373"/>
                <a:gd name="connsiteX3" fmla="*/ 1111177 w 2411069"/>
                <a:gd name="connsiteY3" fmla="*/ 161000 h 1563373"/>
                <a:gd name="connsiteX4" fmla="*/ 500557 w 2411069"/>
                <a:gd name="connsiteY4" fmla="*/ 277453 h 156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1069" h="1563373">
                  <a:moveTo>
                    <a:pt x="500557" y="277453"/>
                  </a:moveTo>
                  <a:lnTo>
                    <a:pt x="0" y="1568244"/>
                  </a:lnTo>
                  <a:lnTo>
                    <a:pt x="2413710" y="1568244"/>
                  </a:lnTo>
                  <a:lnTo>
                    <a:pt x="1111177" y="161000"/>
                  </a:lnTo>
                  <a:cubicBezTo>
                    <a:pt x="1111177" y="161000"/>
                    <a:pt x="712621" y="-269519"/>
                    <a:pt x="500557" y="277453"/>
                  </a:cubicBezTo>
                  <a:close/>
                </a:path>
              </a:pathLst>
            </a:custGeom>
            <a:solidFill>
              <a:schemeClr val="accent5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48336AD-38C7-4F33-8CE2-F6751D771FA3}"/>
                </a:ext>
              </a:extLst>
            </p:cNvPr>
            <p:cNvSpPr/>
            <p:nvPr/>
          </p:nvSpPr>
          <p:spPr>
            <a:xfrm>
              <a:off x="3742833" y="5790266"/>
              <a:ext cx="4259325" cy="1063094"/>
            </a:xfrm>
            <a:custGeom>
              <a:avLst/>
              <a:gdLst>
                <a:gd name="connsiteX0" fmla="*/ 4065189 w 4259325"/>
                <a:gd name="connsiteY0" fmla="*/ 421331 h 1063094"/>
                <a:gd name="connsiteX1" fmla="*/ 3335615 w 4259325"/>
                <a:gd name="connsiteY1" fmla="*/ 33337 h 1063094"/>
                <a:gd name="connsiteX2" fmla="*/ 0 w 4259325"/>
                <a:gd name="connsiteY2" fmla="*/ 1066831 h 1063094"/>
                <a:gd name="connsiteX3" fmla="*/ 4259464 w 4259325"/>
                <a:gd name="connsiteY3" fmla="*/ 1066831 h 1063094"/>
                <a:gd name="connsiteX4" fmla="*/ 4257588 w 4259325"/>
                <a:gd name="connsiteY4" fmla="*/ 1060230 h 1063094"/>
                <a:gd name="connsiteX5" fmla="*/ 4065189 w 4259325"/>
                <a:gd name="connsiteY5" fmla="*/ 421331 h 106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9325" h="1063094">
                  <a:moveTo>
                    <a:pt x="4065189" y="421331"/>
                  </a:moveTo>
                  <a:cubicBezTo>
                    <a:pt x="4065189" y="421331"/>
                    <a:pt x="3895997" y="-140372"/>
                    <a:pt x="3335615" y="33337"/>
                  </a:cubicBezTo>
                  <a:lnTo>
                    <a:pt x="0" y="1066831"/>
                  </a:lnTo>
                  <a:lnTo>
                    <a:pt x="4259464" y="1066831"/>
                  </a:lnTo>
                  <a:cubicBezTo>
                    <a:pt x="4258839" y="1064607"/>
                    <a:pt x="4258214" y="1062453"/>
                    <a:pt x="4257588" y="1060230"/>
                  </a:cubicBezTo>
                  <a:lnTo>
                    <a:pt x="4065189" y="421331"/>
                  </a:lnTo>
                  <a:close/>
                </a:path>
              </a:pathLst>
            </a:custGeom>
            <a:solidFill>
              <a:schemeClr val="bg2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grpSp>
        <p:nvGrpSpPr>
          <p:cNvPr id="28" name="Graphic 26">
            <a:extLst>
              <a:ext uri="{FF2B5EF4-FFF2-40B4-BE49-F238E27FC236}">
                <a16:creationId xmlns:a16="http://schemas.microsoft.com/office/drawing/2014/main" id="{DFB2BA75-A554-4885-AE32-FB797673C730}"/>
              </a:ext>
            </a:extLst>
          </p:cNvPr>
          <p:cNvGrpSpPr/>
          <p:nvPr/>
        </p:nvGrpSpPr>
        <p:grpSpPr>
          <a:xfrm>
            <a:off x="5261956" y="3250276"/>
            <a:ext cx="3922988" cy="3675630"/>
            <a:chOff x="3736846" y="5345"/>
            <a:chExt cx="8509746" cy="692056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123AF5-7F07-4FE0-AAC4-FD8E824AD4A6}"/>
                </a:ext>
              </a:extLst>
            </p:cNvPr>
            <p:cNvSpPr/>
            <p:nvPr/>
          </p:nvSpPr>
          <p:spPr>
            <a:xfrm>
              <a:off x="7932723" y="5066092"/>
              <a:ext cx="1962400" cy="1816781"/>
            </a:xfrm>
            <a:custGeom>
              <a:avLst/>
              <a:gdLst>
                <a:gd name="connsiteX0" fmla="*/ 1377410 w 1962400"/>
                <a:gd name="connsiteY0" fmla="*/ 1823510 h 1816780"/>
                <a:gd name="connsiteX1" fmla="*/ 1926882 w 1962400"/>
                <a:gd name="connsiteY1" fmla="*/ 406559 h 1816780"/>
                <a:gd name="connsiteX2" fmla="*/ 1579336 w 1962400"/>
                <a:gd name="connsiteY2" fmla="*/ 33981 h 1816780"/>
                <a:gd name="connsiteX3" fmla="*/ 422213 w 1962400"/>
                <a:gd name="connsiteY3" fmla="*/ 392483 h 1816780"/>
                <a:gd name="connsiteX4" fmla="*/ 31743 w 1962400"/>
                <a:gd name="connsiteY4" fmla="*/ 1126338 h 1816780"/>
                <a:gd name="connsiteX5" fmla="*/ 241713 w 1962400"/>
                <a:gd name="connsiteY5" fmla="*/ 1823440 h 181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2400" h="1816780">
                  <a:moveTo>
                    <a:pt x="1377410" y="1823510"/>
                  </a:moveTo>
                  <a:lnTo>
                    <a:pt x="1926882" y="406559"/>
                  </a:lnTo>
                  <a:cubicBezTo>
                    <a:pt x="1926882" y="406559"/>
                    <a:pt x="2138516" y="-139307"/>
                    <a:pt x="1579336" y="33981"/>
                  </a:cubicBezTo>
                  <a:lnTo>
                    <a:pt x="422213" y="392483"/>
                  </a:lnTo>
                  <a:cubicBezTo>
                    <a:pt x="422213" y="392483"/>
                    <a:pt x="-137037" y="565770"/>
                    <a:pt x="31743" y="1126338"/>
                  </a:cubicBezTo>
                  <a:lnTo>
                    <a:pt x="241713" y="1823440"/>
                  </a:lnTo>
                </a:path>
              </a:pathLst>
            </a:custGeom>
            <a:noFill/>
            <a:ln w="9525" cap="flat">
              <a:solidFill>
                <a:srgbClr val="4040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3EF2516-B96A-4E92-B821-DE4A4DA90298}"/>
                </a:ext>
              </a:extLst>
            </p:cNvPr>
            <p:cNvSpPr/>
            <p:nvPr/>
          </p:nvSpPr>
          <p:spPr>
            <a:xfrm>
              <a:off x="10672511" y="4341209"/>
              <a:ext cx="1574081" cy="2503274"/>
            </a:xfrm>
            <a:custGeom>
              <a:avLst/>
              <a:gdLst>
                <a:gd name="connsiteX0" fmla="*/ 1580134 w 1574080"/>
                <a:gd name="connsiteY0" fmla="*/ 0 h 2503274"/>
                <a:gd name="connsiteX1" fmla="*/ 305474 w 1574080"/>
                <a:gd name="connsiteY1" fmla="*/ 383951 h 2503274"/>
                <a:gd name="connsiteX2" fmla="*/ 142589 w 1574080"/>
                <a:gd name="connsiteY2" fmla="*/ 982448 h 2503274"/>
                <a:gd name="connsiteX3" fmla="*/ 1554130 w 1574080"/>
                <a:gd name="connsiteY3" fmla="*/ 2507366 h 2503274"/>
                <a:gd name="connsiteX4" fmla="*/ 1580134 w 1574080"/>
                <a:gd name="connsiteY4" fmla="*/ 2507366 h 25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4080" h="2503274">
                  <a:moveTo>
                    <a:pt x="1580134" y="0"/>
                  </a:moveTo>
                  <a:lnTo>
                    <a:pt x="305474" y="383951"/>
                  </a:lnTo>
                  <a:cubicBezTo>
                    <a:pt x="305474" y="383951"/>
                    <a:pt x="-255162" y="552731"/>
                    <a:pt x="142589" y="982448"/>
                  </a:cubicBezTo>
                  <a:lnTo>
                    <a:pt x="1554130" y="2507366"/>
                  </a:lnTo>
                  <a:lnTo>
                    <a:pt x="1580134" y="2507366"/>
                  </a:lnTo>
                </a:path>
              </a:pathLst>
            </a:custGeom>
            <a:noFill/>
            <a:ln w="9525" cap="flat">
              <a:solidFill>
                <a:srgbClr val="4040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081E156-10E7-427F-B509-2431C64259B1}"/>
                </a:ext>
              </a:extLst>
            </p:cNvPr>
            <p:cNvSpPr/>
            <p:nvPr/>
          </p:nvSpPr>
          <p:spPr>
            <a:xfrm>
              <a:off x="10419940" y="2690604"/>
              <a:ext cx="1775175" cy="1906926"/>
            </a:xfrm>
            <a:custGeom>
              <a:avLst/>
              <a:gdLst>
                <a:gd name="connsiteX0" fmla="*/ 1781590 w 1775174"/>
                <a:gd name="connsiteY0" fmla="*/ 253349 h 1906926"/>
                <a:gd name="connsiteX1" fmla="*/ 1232464 w 1775174"/>
                <a:gd name="connsiteY1" fmla="*/ 40397 h 1906926"/>
                <a:gd name="connsiteX2" fmla="*/ 475102 w 1775174"/>
                <a:gd name="connsiteY2" fmla="*/ 374560 h 1906926"/>
                <a:gd name="connsiteX3" fmla="*/ 39144 w 1775174"/>
                <a:gd name="connsiteY3" fmla="*/ 1499647 h 1906926"/>
                <a:gd name="connsiteX4" fmla="*/ 388147 w 1775174"/>
                <a:gd name="connsiteY4" fmla="*/ 1876733 h 1906926"/>
                <a:gd name="connsiteX5" fmla="*/ 1781520 w 1775174"/>
                <a:gd name="connsiteY5" fmla="*/ 1457070 h 190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5174" h="1906926">
                  <a:moveTo>
                    <a:pt x="1781590" y="253349"/>
                  </a:moveTo>
                  <a:lnTo>
                    <a:pt x="1232464" y="40397"/>
                  </a:lnTo>
                  <a:cubicBezTo>
                    <a:pt x="1232464" y="40397"/>
                    <a:pt x="686598" y="-171306"/>
                    <a:pt x="475102" y="374560"/>
                  </a:cubicBezTo>
                  <a:lnTo>
                    <a:pt x="39144" y="1499647"/>
                  </a:lnTo>
                  <a:cubicBezTo>
                    <a:pt x="39144" y="1499647"/>
                    <a:pt x="-172421" y="2045582"/>
                    <a:pt x="388147" y="1876733"/>
                  </a:cubicBezTo>
                  <a:lnTo>
                    <a:pt x="1781520" y="1457070"/>
                  </a:lnTo>
                </a:path>
              </a:pathLst>
            </a:custGeom>
            <a:noFill/>
            <a:ln w="9525" cap="flat">
              <a:solidFill>
                <a:srgbClr val="4040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D663970-76A2-42DA-BB03-B475731296F9}"/>
                </a:ext>
              </a:extLst>
            </p:cNvPr>
            <p:cNvSpPr/>
            <p:nvPr/>
          </p:nvSpPr>
          <p:spPr>
            <a:xfrm>
              <a:off x="11328567" y="5345"/>
              <a:ext cx="852916" cy="2752908"/>
            </a:xfrm>
            <a:custGeom>
              <a:avLst/>
              <a:gdLst>
                <a:gd name="connsiteX0" fmla="*/ 859348 w 852916"/>
                <a:gd name="connsiteY0" fmla="*/ 0 h 2752907"/>
                <a:gd name="connsiteX1" fmla="*/ 638769 w 852916"/>
                <a:gd name="connsiteY1" fmla="*/ 264404 h 2752907"/>
                <a:gd name="connsiteX2" fmla="*/ 40341 w 852916"/>
                <a:gd name="connsiteY2" fmla="*/ 1808460 h 2752907"/>
                <a:gd name="connsiteX3" fmla="*/ 374642 w 852916"/>
                <a:gd name="connsiteY3" fmla="*/ 2566029 h 2752907"/>
                <a:gd name="connsiteX4" fmla="*/ 859348 w 852916"/>
                <a:gd name="connsiteY4" fmla="*/ 2753948 h 275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916" h="2752907">
                  <a:moveTo>
                    <a:pt x="859348" y="0"/>
                  </a:moveTo>
                  <a:cubicBezTo>
                    <a:pt x="779604" y="27390"/>
                    <a:pt x="701108" y="103529"/>
                    <a:pt x="638769" y="264404"/>
                  </a:cubicBezTo>
                  <a:lnTo>
                    <a:pt x="40341" y="1808460"/>
                  </a:lnTo>
                  <a:cubicBezTo>
                    <a:pt x="40341" y="1808460"/>
                    <a:pt x="-171224" y="2354395"/>
                    <a:pt x="374642" y="2566029"/>
                  </a:cubicBezTo>
                  <a:lnTo>
                    <a:pt x="859348" y="2753948"/>
                  </a:lnTo>
                </a:path>
              </a:pathLst>
            </a:custGeom>
            <a:noFill/>
            <a:ln w="9525" cap="flat">
              <a:solidFill>
                <a:srgbClr val="4040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9E5AE4C-7FA5-4925-A9DD-4CA69D50115A}"/>
                </a:ext>
              </a:extLst>
            </p:cNvPr>
            <p:cNvSpPr/>
            <p:nvPr/>
          </p:nvSpPr>
          <p:spPr>
            <a:xfrm>
              <a:off x="9491522" y="5365694"/>
              <a:ext cx="2406194" cy="1560212"/>
            </a:xfrm>
            <a:custGeom>
              <a:avLst/>
              <a:gdLst>
                <a:gd name="connsiteX0" fmla="*/ 2408830 w 2406194"/>
                <a:gd name="connsiteY0" fmla="*/ 1565004 h 1560212"/>
                <a:gd name="connsiteX1" fmla="*/ 1108861 w 2406194"/>
                <a:gd name="connsiteY1" fmla="*/ 160674 h 1560212"/>
                <a:gd name="connsiteX2" fmla="*/ 499546 w 2406194"/>
                <a:gd name="connsiteY2" fmla="*/ 276892 h 1560212"/>
                <a:gd name="connsiteX3" fmla="*/ 0 w 2406194"/>
                <a:gd name="connsiteY3" fmla="*/ 1565073 h 156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194" h="1560212">
                  <a:moveTo>
                    <a:pt x="2408830" y="1565004"/>
                  </a:moveTo>
                  <a:lnTo>
                    <a:pt x="1108861" y="160674"/>
                  </a:lnTo>
                  <a:cubicBezTo>
                    <a:pt x="1108861" y="160674"/>
                    <a:pt x="711179" y="-268974"/>
                    <a:pt x="499546" y="276892"/>
                  </a:cubicBezTo>
                  <a:lnTo>
                    <a:pt x="0" y="1565073"/>
                  </a:lnTo>
                </a:path>
              </a:pathLst>
            </a:custGeom>
            <a:noFill/>
            <a:ln w="9525" cap="flat">
              <a:solidFill>
                <a:srgbClr val="4040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903E161-1350-4E36-9944-F3FEADBF6F05}"/>
                </a:ext>
              </a:extLst>
            </p:cNvPr>
            <p:cNvSpPr/>
            <p:nvPr/>
          </p:nvSpPr>
          <p:spPr>
            <a:xfrm>
              <a:off x="3736846" y="5824997"/>
              <a:ext cx="4250712" cy="1060944"/>
            </a:xfrm>
            <a:custGeom>
              <a:avLst/>
              <a:gdLst>
                <a:gd name="connsiteX0" fmla="*/ 4250851 w 4250711"/>
                <a:gd name="connsiteY0" fmla="*/ 1064604 h 1060944"/>
                <a:gd name="connsiteX1" fmla="*/ 4248978 w 4250711"/>
                <a:gd name="connsiteY1" fmla="*/ 1058016 h 1060944"/>
                <a:gd name="connsiteX2" fmla="*/ 4056968 w 4250711"/>
                <a:gd name="connsiteY2" fmla="*/ 420479 h 1060944"/>
                <a:gd name="connsiteX3" fmla="*/ 3328869 w 4250711"/>
                <a:gd name="connsiteY3" fmla="*/ 33269 h 1060944"/>
                <a:gd name="connsiteX4" fmla="*/ 0 w 4250711"/>
                <a:gd name="connsiteY4" fmla="*/ 1064604 h 106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0711" h="1060944">
                  <a:moveTo>
                    <a:pt x="4250851" y="1064604"/>
                  </a:moveTo>
                  <a:cubicBezTo>
                    <a:pt x="4250226" y="1062385"/>
                    <a:pt x="4249603" y="1060235"/>
                    <a:pt x="4248978" y="1058016"/>
                  </a:cubicBezTo>
                  <a:lnTo>
                    <a:pt x="4056968" y="420479"/>
                  </a:lnTo>
                  <a:cubicBezTo>
                    <a:pt x="4056968" y="420479"/>
                    <a:pt x="3888119" y="-140088"/>
                    <a:pt x="3328869" y="33269"/>
                  </a:cubicBezTo>
                  <a:lnTo>
                    <a:pt x="0" y="1064604"/>
                  </a:lnTo>
                </a:path>
              </a:pathLst>
            </a:custGeom>
            <a:noFill/>
            <a:ln w="9525" cap="flat">
              <a:solidFill>
                <a:srgbClr val="4040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D8B063C8-6DC2-4D76-811A-26298A3DC9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0" y="973675"/>
            <a:ext cx="4091030" cy="43099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61F9B8C7-E1A9-44FC-8CED-6F6C01F3FA2C}"/>
              </a:ext>
            </a:extLst>
          </p:cNvPr>
          <p:cNvSpPr txBox="1">
            <a:spLocks/>
          </p:cNvSpPr>
          <p:nvPr userDrawn="1"/>
        </p:nvSpPr>
        <p:spPr>
          <a:xfrm>
            <a:off x="628650" y="365128"/>
            <a:ext cx="7005332" cy="616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0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0570-76E7-4655-8FA9-C20D8BAE804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9690-D182-4EA5-9DB8-A572190D66D8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aphic 18">
            <a:extLst>
              <a:ext uri="{FF2B5EF4-FFF2-40B4-BE49-F238E27FC236}">
                <a16:creationId xmlns:a16="http://schemas.microsoft.com/office/drawing/2014/main" id="{741D6F7A-6394-4FD8-8C27-09F1A0A1B85B}"/>
              </a:ext>
            </a:extLst>
          </p:cNvPr>
          <p:cNvGrpSpPr/>
          <p:nvPr/>
        </p:nvGrpSpPr>
        <p:grpSpPr>
          <a:xfrm>
            <a:off x="2845652" y="82192"/>
            <a:ext cx="6333525" cy="6853360"/>
            <a:chOff x="3742833" y="0"/>
            <a:chExt cx="8444700" cy="685336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E6078A-F44B-4E34-A720-772FC4AD4EF3}"/>
                </a:ext>
              </a:extLst>
            </p:cNvPr>
            <p:cNvSpPr/>
            <p:nvPr/>
          </p:nvSpPr>
          <p:spPr>
            <a:xfrm>
              <a:off x="7947212" y="5029889"/>
              <a:ext cx="1966377" cy="1820462"/>
            </a:xfrm>
            <a:custGeom>
              <a:avLst/>
              <a:gdLst>
                <a:gd name="connsiteX0" fmla="*/ 1582536 w 1966376"/>
                <a:gd name="connsiteY0" fmla="*/ 34053 h 1820462"/>
                <a:gd name="connsiteX1" fmla="*/ 423068 w 1966376"/>
                <a:gd name="connsiteY1" fmla="*/ 393282 h 1820462"/>
                <a:gd name="connsiteX2" fmla="*/ 31808 w 1966376"/>
                <a:gd name="connsiteY2" fmla="*/ 1128623 h 1820462"/>
                <a:gd name="connsiteX3" fmla="*/ 242203 w 1966376"/>
                <a:gd name="connsiteY3" fmla="*/ 1827139 h 1820462"/>
                <a:gd name="connsiteX4" fmla="*/ 1380200 w 1966376"/>
                <a:gd name="connsiteY4" fmla="*/ 1827139 h 1820462"/>
                <a:gd name="connsiteX5" fmla="*/ 1930786 w 1966376"/>
                <a:gd name="connsiteY5" fmla="*/ 407317 h 1820462"/>
                <a:gd name="connsiteX6" fmla="*/ 1582536 w 1966376"/>
                <a:gd name="connsiteY6" fmla="*/ 34053 h 18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6376" h="1820462">
                  <a:moveTo>
                    <a:pt x="1582536" y="34053"/>
                  </a:moveTo>
                  <a:lnTo>
                    <a:pt x="423068" y="393282"/>
                  </a:lnTo>
                  <a:cubicBezTo>
                    <a:pt x="423068" y="393282"/>
                    <a:pt x="-137314" y="566920"/>
                    <a:pt x="31808" y="1128623"/>
                  </a:cubicBezTo>
                  <a:lnTo>
                    <a:pt x="242203" y="1827139"/>
                  </a:lnTo>
                  <a:lnTo>
                    <a:pt x="1380200" y="1827139"/>
                  </a:lnTo>
                  <a:lnTo>
                    <a:pt x="1930786" y="407317"/>
                  </a:lnTo>
                  <a:cubicBezTo>
                    <a:pt x="1930786" y="407317"/>
                    <a:pt x="2142849" y="-139586"/>
                    <a:pt x="1582536" y="34053"/>
                  </a:cubicBezTo>
                  <a:close/>
                </a:path>
              </a:pathLst>
            </a:custGeom>
            <a:solidFill>
              <a:srgbClr val="42859E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C36334-94C1-45ED-9011-F67DB3156944}"/>
                </a:ext>
              </a:extLst>
            </p:cNvPr>
            <p:cNvSpPr/>
            <p:nvPr/>
          </p:nvSpPr>
          <p:spPr>
            <a:xfrm>
              <a:off x="10610263" y="4344720"/>
              <a:ext cx="1577270" cy="2508347"/>
            </a:xfrm>
            <a:custGeom>
              <a:avLst/>
              <a:gdLst>
                <a:gd name="connsiteX0" fmla="*/ 1583335 w 1577270"/>
                <a:gd name="connsiteY0" fmla="*/ 0 h 2508346"/>
                <a:gd name="connsiteX1" fmla="*/ 306094 w 1577270"/>
                <a:gd name="connsiteY1" fmla="*/ 384660 h 2508346"/>
                <a:gd name="connsiteX2" fmla="*/ 142877 w 1577270"/>
                <a:gd name="connsiteY2" fmla="*/ 984370 h 2508346"/>
                <a:gd name="connsiteX3" fmla="*/ 1557279 w 1577270"/>
                <a:gd name="connsiteY3" fmla="*/ 2512377 h 2508346"/>
                <a:gd name="connsiteX4" fmla="*/ 1583335 w 1577270"/>
                <a:gd name="connsiteY4" fmla="*/ 2512377 h 2508346"/>
                <a:gd name="connsiteX5" fmla="*/ 1583335 w 1577270"/>
                <a:gd name="connsiteY5" fmla="*/ 0 h 250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77270" h="2508346">
                  <a:moveTo>
                    <a:pt x="1583335" y="0"/>
                  </a:moveTo>
                  <a:lnTo>
                    <a:pt x="306094" y="384660"/>
                  </a:lnTo>
                  <a:cubicBezTo>
                    <a:pt x="306094" y="384660"/>
                    <a:pt x="-255679" y="553782"/>
                    <a:pt x="142877" y="984370"/>
                  </a:cubicBezTo>
                  <a:lnTo>
                    <a:pt x="1557279" y="2512377"/>
                  </a:lnTo>
                  <a:lnTo>
                    <a:pt x="1583335" y="2512377"/>
                  </a:lnTo>
                  <a:lnTo>
                    <a:pt x="1583335" y="0"/>
                  </a:lnTo>
                  <a:close/>
                </a:path>
              </a:pathLst>
            </a:custGeom>
            <a:solidFill>
              <a:srgbClr val="42859E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E779B88-5F7B-4A76-8B5B-13BAF634202C}"/>
                </a:ext>
              </a:extLst>
            </p:cNvPr>
            <p:cNvSpPr/>
            <p:nvPr/>
          </p:nvSpPr>
          <p:spPr>
            <a:xfrm>
              <a:off x="10408329" y="2697700"/>
              <a:ext cx="1778772" cy="1910790"/>
            </a:xfrm>
            <a:custGeom>
              <a:avLst/>
              <a:gdLst>
                <a:gd name="connsiteX0" fmla="*/ 476065 w 1778772"/>
                <a:gd name="connsiteY0" fmla="*/ 375268 h 1910790"/>
                <a:gd name="connsiteX1" fmla="*/ 39224 w 1778772"/>
                <a:gd name="connsiteY1" fmla="*/ 1502634 h 1910790"/>
                <a:gd name="connsiteX2" fmla="*/ 388933 w 1778772"/>
                <a:gd name="connsiteY2" fmla="*/ 1880484 h 1910790"/>
                <a:gd name="connsiteX3" fmla="*/ 1785130 w 1778772"/>
                <a:gd name="connsiteY3" fmla="*/ 1459971 h 1910790"/>
                <a:gd name="connsiteX4" fmla="*/ 1785130 w 1778772"/>
                <a:gd name="connsiteY4" fmla="*/ 253811 h 1910790"/>
                <a:gd name="connsiteX5" fmla="*/ 1234892 w 1778772"/>
                <a:gd name="connsiteY5" fmla="*/ 40428 h 1910790"/>
                <a:gd name="connsiteX6" fmla="*/ 476065 w 1778772"/>
                <a:gd name="connsiteY6" fmla="*/ 375268 h 1910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8772" h="1910790">
                  <a:moveTo>
                    <a:pt x="476065" y="375268"/>
                  </a:moveTo>
                  <a:lnTo>
                    <a:pt x="39224" y="1502634"/>
                  </a:lnTo>
                  <a:cubicBezTo>
                    <a:pt x="39224" y="1502634"/>
                    <a:pt x="-172770" y="2049676"/>
                    <a:pt x="388933" y="1880484"/>
                  </a:cubicBezTo>
                  <a:lnTo>
                    <a:pt x="1785130" y="1459971"/>
                  </a:lnTo>
                  <a:lnTo>
                    <a:pt x="1785130" y="253811"/>
                  </a:lnTo>
                  <a:lnTo>
                    <a:pt x="1234892" y="40428"/>
                  </a:lnTo>
                  <a:cubicBezTo>
                    <a:pt x="1235031" y="40497"/>
                    <a:pt x="688058" y="-171635"/>
                    <a:pt x="476065" y="375268"/>
                  </a:cubicBezTo>
                  <a:close/>
                </a:path>
              </a:pathLst>
            </a:custGeom>
            <a:solidFill>
              <a:schemeClr val="accent2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A35A91A-0632-49B8-AFE3-65A49D58ECDF}"/>
                </a:ext>
              </a:extLst>
            </p:cNvPr>
            <p:cNvSpPr/>
            <p:nvPr/>
          </p:nvSpPr>
          <p:spPr>
            <a:xfrm>
              <a:off x="11332508" y="0"/>
              <a:ext cx="854644" cy="2758486"/>
            </a:xfrm>
            <a:custGeom>
              <a:avLst/>
              <a:gdLst>
                <a:gd name="connsiteX0" fmla="*/ 640064 w 854644"/>
                <a:gd name="connsiteY0" fmla="*/ 264940 h 2758486"/>
                <a:gd name="connsiteX1" fmla="*/ 40423 w 854644"/>
                <a:gd name="connsiteY1" fmla="*/ 1812124 h 2758486"/>
                <a:gd name="connsiteX2" fmla="*/ 375401 w 854644"/>
                <a:gd name="connsiteY2" fmla="*/ 2571229 h 2758486"/>
                <a:gd name="connsiteX3" fmla="*/ 861090 w 854644"/>
                <a:gd name="connsiteY3" fmla="*/ 2759529 h 2758486"/>
                <a:gd name="connsiteX4" fmla="*/ 861090 w 854644"/>
                <a:gd name="connsiteY4" fmla="*/ 0 h 2758486"/>
                <a:gd name="connsiteX5" fmla="*/ 640064 w 854644"/>
                <a:gd name="connsiteY5" fmla="*/ 264940 h 275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4644" h="2758486">
                  <a:moveTo>
                    <a:pt x="640064" y="264940"/>
                  </a:moveTo>
                  <a:lnTo>
                    <a:pt x="40423" y="1812124"/>
                  </a:lnTo>
                  <a:cubicBezTo>
                    <a:pt x="40423" y="1812124"/>
                    <a:pt x="-171571" y="2359166"/>
                    <a:pt x="375401" y="2571229"/>
                  </a:cubicBezTo>
                  <a:lnTo>
                    <a:pt x="861090" y="2759529"/>
                  </a:lnTo>
                  <a:lnTo>
                    <a:pt x="861090" y="0"/>
                  </a:lnTo>
                  <a:cubicBezTo>
                    <a:pt x="781184" y="27446"/>
                    <a:pt x="702529" y="103739"/>
                    <a:pt x="640064" y="264940"/>
                  </a:cubicBezTo>
                  <a:close/>
                </a:path>
              </a:pathLst>
            </a:custGeom>
            <a:solidFill>
              <a:schemeClr val="accent5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814620D-8E7F-40D2-A836-07CF2377C5E4}"/>
                </a:ext>
              </a:extLst>
            </p:cNvPr>
            <p:cNvSpPr/>
            <p:nvPr/>
          </p:nvSpPr>
          <p:spPr>
            <a:xfrm>
              <a:off x="9519465" y="5288852"/>
              <a:ext cx="2411070" cy="1563374"/>
            </a:xfrm>
            <a:custGeom>
              <a:avLst/>
              <a:gdLst>
                <a:gd name="connsiteX0" fmla="*/ 500557 w 2411069"/>
                <a:gd name="connsiteY0" fmla="*/ 277453 h 1563373"/>
                <a:gd name="connsiteX1" fmla="*/ 0 w 2411069"/>
                <a:gd name="connsiteY1" fmla="*/ 1568244 h 1563373"/>
                <a:gd name="connsiteX2" fmla="*/ 2413710 w 2411069"/>
                <a:gd name="connsiteY2" fmla="*/ 1568244 h 1563373"/>
                <a:gd name="connsiteX3" fmla="*/ 1111177 w 2411069"/>
                <a:gd name="connsiteY3" fmla="*/ 161000 h 1563373"/>
                <a:gd name="connsiteX4" fmla="*/ 500557 w 2411069"/>
                <a:gd name="connsiteY4" fmla="*/ 277453 h 156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1069" h="1563373">
                  <a:moveTo>
                    <a:pt x="500557" y="277453"/>
                  </a:moveTo>
                  <a:lnTo>
                    <a:pt x="0" y="1568244"/>
                  </a:lnTo>
                  <a:lnTo>
                    <a:pt x="2413710" y="1568244"/>
                  </a:lnTo>
                  <a:lnTo>
                    <a:pt x="1111177" y="161000"/>
                  </a:lnTo>
                  <a:cubicBezTo>
                    <a:pt x="1111177" y="161000"/>
                    <a:pt x="712621" y="-269519"/>
                    <a:pt x="500557" y="277453"/>
                  </a:cubicBezTo>
                  <a:close/>
                </a:path>
              </a:pathLst>
            </a:custGeom>
            <a:solidFill>
              <a:schemeClr val="accent5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48336AD-38C7-4F33-8CE2-F6751D771FA3}"/>
                </a:ext>
              </a:extLst>
            </p:cNvPr>
            <p:cNvSpPr/>
            <p:nvPr/>
          </p:nvSpPr>
          <p:spPr>
            <a:xfrm>
              <a:off x="3742833" y="5790266"/>
              <a:ext cx="4259325" cy="1063094"/>
            </a:xfrm>
            <a:custGeom>
              <a:avLst/>
              <a:gdLst>
                <a:gd name="connsiteX0" fmla="*/ 4065189 w 4259325"/>
                <a:gd name="connsiteY0" fmla="*/ 421331 h 1063094"/>
                <a:gd name="connsiteX1" fmla="*/ 3335615 w 4259325"/>
                <a:gd name="connsiteY1" fmla="*/ 33337 h 1063094"/>
                <a:gd name="connsiteX2" fmla="*/ 0 w 4259325"/>
                <a:gd name="connsiteY2" fmla="*/ 1066831 h 1063094"/>
                <a:gd name="connsiteX3" fmla="*/ 4259464 w 4259325"/>
                <a:gd name="connsiteY3" fmla="*/ 1066831 h 1063094"/>
                <a:gd name="connsiteX4" fmla="*/ 4257588 w 4259325"/>
                <a:gd name="connsiteY4" fmla="*/ 1060230 h 1063094"/>
                <a:gd name="connsiteX5" fmla="*/ 4065189 w 4259325"/>
                <a:gd name="connsiteY5" fmla="*/ 421331 h 106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9325" h="1063094">
                  <a:moveTo>
                    <a:pt x="4065189" y="421331"/>
                  </a:moveTo>
                  <a:cubicBezTo>
                    <a:pt x="4065189" y="421331"/>
                    <a:pt x="3895997" y="-140372"/>
                    <a:pt x="3335615" y="33337"/>
                  </a:cubicBezTo>
                  <a:lnTo>
                    <a:pt x="0" y="1066831"/>
                  </a:lnTo>
                  <a:lnTo>
                    <a:pt x="4259464" y="1066831"/>
                  </a:lnTo>
                  <a:cubicBezTo>
                    <a:pt x="4258839" y="1064607"/>
                    <a:pt x="4258214" y="1062453"/>
                    <a:pt x="4257588" y="1060230"/>
                  </a:cubicBezTo>
                  <a:lnTo>
                    <a:pt x="4065189" y="421331"/>
                  </a:lnTo>
                  <a:close/>
                </a:path>
              </a:pathLst>
            </a:custGeom>
            <a:solidFill>
              <a:schemeClr val="accent2"/>
            </a:solidFill>
            <a:ln w="6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grpSp>
        <p:nvGrpSpPr>
          <p:cNvPr id="28" name="Graphic 26">
            <a:extLst>
              <a:ext uri="{FF2B5EF4-FFF2-40B4-BE49-F238E27FC236}">
                <a16:creationId xmlns:a16="http://schemas.microsoft.com/office/drawing/2014/main" id="{DFB2BA75-A554-4885-AE32-FB797673C730}"/>
              </a:ext>
            </a:extLst>
          </p:cNvPr>
          <p:cNvGrpSpPr/>
          <p:nvPr/>
        </p:nvGrpSpPr>
        <p:grpSpPr>
          <a:xfrm>
            <a:off x="2802634" y="5345"/>
            <a:ext cx="6382310" cy="6920561"/>
            <a:chOff x="3736846" y="5345"/>
            <a:chExt cx="8509746" cy="692056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123AF5-7F07-4FE0-AAC4-FD8E824AD4A6}"/>
                </a:ext>
              </a:extLst>
            </p:cNvPr>
            <p:cNvSpPr/>
            <p:nvPr/>
          </p:nvSpPr>
          <p:spPr>
            <a:xfrm>
              <a:off x="7932723" y="5066092"/>
              <a:ext cx="1962400" cy="1816781"/>
            </a:xfrm>
            <a:custGeom>
              <a:avLst/>
              <a:gdLst>
                <a:gd name="connsiteX0" fmla="*/ 1377410 w 1962400"/>
                <a:gd name="connsiteY0" fmla="*/ 1823510 h 1816780"/>
                <a:gd name="connsiteX1" fmla="*/ 1926882 w 1962400"/>
                <a:gd name="connsiteY1" fmla="*/ 406559 h 1816780"/>
                <a:gd name="connsiteX2" fmla="*/ 1579336 w 1962400"/>
                <a:gd name="connsiteY2" fmla="*/ 33981 h 1816780"/>
                <a:gd name="connsiteX3" fmla="*/ 422213 w 1962400"/>
                <a:gd name="connsiteY3" fmla="*/ 392483 h 1816780"/>
                <a:gd name="connsiteX4" fmla="*/ 31743 w 1962400"/>
                <a:gd name="connsiteY4" fmla="*/ 1126338 h 1816780"/>
                <a:gd name="connsiteX5" fmla="*/ 241713 w 1962400"/>
                <a:gd name="connsiteY5" fmla="*/ 1823440 h 181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2400" h="1816780">
                  <a:moveTo>
                    <a:pt x="1377410" y="1823510"/>
                  </a:moveTo>
                  <a:lnTo>
                    <a:pt x="1926882" y="406559"/>
                  </a:lnTo>
                  <a:cubicBezTo>
                    <a:pt x="1926882" y="406559"/>
                    <a:pt x="2138516" y="-139307"/>
                    <a:pt x="1579336" y="33981"/>
                  </a:cubicBezTo>
                  <a:lnTo>
                    <a:pt x="422213" y="392483"/>
                  </a:lnTo>
                  <a:cubicBezTo>
                    <a:pt x="422213" y="392483"/>
                    <a:pt x="-137037" y="565770"/>
                    <a:pt x="31743" y="1126338"/>
                  </a:cubicBezTo>
                  <a:lnTo>
                    <a:pt x="241713" y="1823440"/>
                  </a:lnTo>
                </a:path>
              </a:pathLst>
            </a:custGeom>
            <a:noFill/>
            <a:ln w="1385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3EF2516-B96A-4E92-B821-DE4A4DA90298}"/>
                </a:ext>
              </a:extLst>
            </p:cNvPr>
            <p:cNvSpPr/>
            <p:nvPr/>
          </p:nvSpPr>
          <p:spPr>
            <a:xfrm>
              <a:off x="10672511" y="4341209"/>
              <a:ext cx="1574081" cy="2503274"/>
            </a:xfrm>
            <a:custGeom>
              <a:avLst/>
              <a:gdLst>
                <a:gd name="connsiteX0" fmla="*/ 1580134 w 1574080"/>
                <a:gd name="connsiteY0" fmla="*/ 0 h 2503274"/>
                <a:gd name="connsiteX1" fmla="*/ 305474 w 1574080"/>
                <a:gd name="connsiteY1" fmla="*/ 383951 h 2503274"/>
                <a:gd name="connsiteX2" fmla="*/ 142589 w 1574080"/>
                <a:gd name="connsiteY2" fmla="*/ 982448 h 2503274"/>
                <a:gd name="connsiteX3" fmla="*/ 1554130 w 1574080"/>
                <a:gd name="connsiteY3" fmla="*/ 2507366 h 2503274"/>
                <a:gd name="connsiteX4" fmla="*/ 1580134 w 1574080"/>
                <a:gd name="connsiteY4" fmla="*/ 2507366 h 250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4080" h="2503274">
                  <a:moveTo>
                    <a:pt x="1580134" y="0"/>
                  </a:moveTo>
                  <a:lnTo>
                    <a:pt x="305474" y="383951"/>
                  </a:lnTo>
                  <a:cubicBezTo>
                    <a:pt x="305474" y="383951"/>
                    <a:pt x="-255162" y="552731"/>
                    <a:pt x="142589" y="982448"/>
                  </a:cubicBezTo>
                  <a:lnTo>
                    <a:pt x="1554130" y="2507366"/>
                  </a:lnTo>
                  <a:lnTo>
                    <a:pt x="1580134" y="2507366"/>
                  </a:lnTo>
                </a:path>
              </a:pathLst>
            </a:custGeom>
            <a:noFill/>
            <a:ln w="1385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081E156-10E7-427F-B509-2431C64259B1}"/>
                </a:ext>
              </a:extLst>
            </p:cNvPr>
            <p:cNvSpPr/>
            <p:nvPr/>
          </p:nvSpPr>
          <p:spPr>
            <a:xfrm>
              <a:off x="10419940" y="2690604"/>
              <a:ext cx="1775175" cy="1906926"/>
            </a:xfrm>
            <a:custGeom>
              <a:avLst/>
              <a:gdLst>
                <a:gd name="connsiteX0" fmla="*/ 1781590 w 1775174"/>
                <a:gd name="connsiteY0" fmla="*/ 253349 h 1906926"/>
                <a:gd name="connsiteX1" fmla="*/ 1232464 w 1775174"/>
                <a:gd name="connsiteY1" fmla="*/ 40397 h 1906926"/>
                <a:gd name="connsiteX2" fmla="*/ 475102 w 1775174"/>
                <a:gd name="connsiteY2" fmla="*/ 374560 h 1906926"/>
                <a:gd name="connsiteX3" fmla="*/ 39144 w 1775174"/>
                <a:gd name="connsiteY3" fmla="*/ 1499647 h 1906926"/>
                <a:gd name="connsiteX4" fmla="*/ 388147 w 1775174"/>
                <a:gd name="connsiteY4" fmla="*/ 1876733 h 1906926"/>
                <a:gd name="connsiteX5" fmla="*/ 1781520 w 1775174"/>
                <a:gd name="connsiteY5" fmla="*/ 1457070 h 1906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5174" h="1906926">
                  <a:moveTo>
                    <a:pt x="1781590" y="253349"/>
                  </a:moveTo>
                  <a:lnTo>
                    <a:pt x="1232464" y="40397"/>
                  </a:lnTo>
                  <a:cubicBezTo>
                    <a:pt x="1232464" y="40397"/>
                    <a:pt x="686598" y="-171306"/>
                    <a:pt x="475102" y="374560"/>
                  </a:cubicBezTo>
                  <a:lnTo>
                    <a:pt x="39144" y="1499647"/>
                  </a:lnTo>
                  <a:cubicBezTo>
                    <a:pt x="39144" y="1499647"/>
                    <a:pt x="-172421" y="2045582"/>
                    <a:pt x="388147" y="1876733"/>
                  </a:cubicBezTo>
                  <a:lnTo>
                    <a:pt x="1781520" y="1457070"/>
                  </a:lnTo>
                </a:path>
              </a:pathLst>
            </a:custGeom>
            <a:noFill/>
            <a:ln w="1385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D663970-76A2-42DA-BB03-B475731296F9}"/>
                </a:ext>
              </a:extLst>
            </p:cNvPr>
            <p:cNvSpPr/>
            <p:nvPr/>
          </p:nvSpPr>
          <p:spPr>
            <a:xfrm>
              <a:off x="11328567" y="5345"/>
              <a:ext cx="852916" cy="2752908"/>
            </a:xfrm>
            <a:custGeom>
              <a:avLst/>
              <a:gdLst>
                <a:gd name="connsiteX0" fmla="*/ 859348 w 852916"/>
                <a:gd name="connsiteY0" fmla="*/ 0 h 2752907"/>
                <a:gd name="connsiteX1" fmla="*/ 638769 w 852916"/>
                <a:gd name="connsiteY1" fmla="*/ 264404 h 2752907"/>
                <a:gd name="connsiteX2" fmla="*/ 40341 w 852916"/>
                <a:gd name="connsiteY2" fmla="*/ 1808460 h 2752907"/>
                <a:gd name="connsiteX3" fmla="*/ 374642 w 852916"/>
                <a:gd name="connsiteY3" fmla="*/ 2566029 h 2752907"/>
                <a:gd name="connsiteX4" fmla="*/ 859348 w 852916"/>
                <a:gd name="connsiteY4" fmla="*/ 2753948 h 275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916" h="2752907">
                  <a:moveTo>
                    <a:pt x="859348" y="0"/>
                  </a:moveTo>
                  <a:cubicBezTo>
                    <a:pt x="779604" y="27390"/>
                    <a:pt x="701108" y="103529"/>
                    <a:pt x="638769" y="264404"/>
                  </a:cubicBezTo>
                  <a:lnTo>
                    <a:pt x="40341" y="1808460"/>
                  </a:lnTo>
                  <a:cubicBezTo>
                    <a:pt x="40341" y="1808460"/>
                    <a:pt x="-171224" y="2354395"/>
                    <a:pt x="374642" y="2566029"/>
                  </a:cubicBezTo>
                  <a:lnTo>
                    <a:pt x="859348" y="2753948"/>
                  </a:lnTo>
                </a:path>
              </a:pathLst>
            </a:custGeom>
            <a:noFill/>
            <a:ln w="1385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9E5AE4C-7FA5-4925-A9DD-4CA69D50115A}"/>
                </a:ext>
              </a:extLst>
            </p:cNvPr>
            <p:cNvSpPr/>
            <p:nvPr/>
          </p:nvSpPr>
          <p:spPr>
            <a:xfrm>
              <a:off x="9491522" y="5365694"/>
              <a:ext cx="2406194" cy="1560212"/>
            </a:xfrm>
            <a:custGeom>
              <a:avLst/>
              <a:gdLst>
                <a:gd name="connsiteX0" fmla="*/ 2408830 w 2406194"/>
                <a:gd name="connsiteY0" fmla="*/ 1565004 h 1560212"/>
                <a:gd name="connsiteX1" fmla="*/ 1108861 w 2406194"/>
                <a:gd name="connsiteY1" fmla="*/ 160674 h 1560212"/>
                <a:gd name="connsiteX2" fmla="*/ 499546 w 2406194"/>
                <a:gd name="connsiteY2" fmla="*/ 276892 h 1560212"/>
                <a:gd name="connsiteX3" fmla="*/ 0 w 2406194"/>
                <a:gd name="connsiteY3" fmla="*/ 1565073 h 156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6194" h="1560212">
                  <a:moveTo>
                    <a:pt x="2408830" y="1565004"/>
                  </a:moveTo>
                  <a:lnTo>
                    <a:pt x="1108861" y="160674"/>
                  </a:lnTo>
                  <a:cubicBezTo>
                    <a:pt x="1108861" y="160674"/>
                    <a:pt x="711179" y="-268974"/>
                    <a:pt x="499546" y="276892"/>
                  </a:cubicBezTo>
                  <a:lnTo>
                    <a:pt x="0" y="1565073"/>
                  </a:lnTo>
                </a:path>
              </a:pathLst>
            </a:custGeom>
            <a:noFill/>
            <a:ln w="1385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903E161-1350-4E36-9944-F3FEADBF6F05}"/>
                </a:ext>
              </a:extLst>
            </p:cNvPr>
            <p:cNvSpPr/>
            <p:nvPr/>
          </p:nvSpPr>
          <p:spPr>
            <a:xfrm>
              <a:off x="3736846" y="5824997"/>
              <a:ext cx="4250712" cy="1060944"/>
            </a:xfrm>
            <a:custGeom>
              <a:avLst/>
              <a:gdLst>
                <a:gd name="connsiteX0" fmla="*/ 4250851 w 4250711"/>
                <a:gd name="connsiteY0" fmla="*/ 1064604 h 1060944"/>
                <a:gd name="connsiteX1" fmla="*/ 4248978 w 4250711"/>
                <a:gd name="connsiteY1" fmla="*/ 1058016 h 1060944"/>
                <a:gd name="connsiteX2" fmla="*/ 4056968 w 4250711"/>
                <a:gd name="connsiteY2" fmla="*/ 420479 h 1060944"/>
                <a:gd name="connsiteX3" fmla="*/ 3328869 w 4250711"/>
                <a:gd name="connsiteY3" fmla="*/ 33269 h 1060944"/>
                <a:gd name="connsiteX4" fmla="*/ 0 w 4250711"/>
                <a:gd name="connsiteY4" fmla="*/ 1064604 h 106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0711" h="1060944">
                  <a:moveTo>
                    <a:pt x="4250851" y="1064604"/>
                  </a:moveTo>
                  <a:cubicBezTo>
                    <a:pt x="4250226" y="1062385"/>
                    <a:pt x="4249603" y="1060235"/>
                    <a:pt x="4248978" y="1058016"/>
                  </a:cubicBezTo>
                  <a:lnTo>
                    <a:pt x="4056968" y="420479"/>
                  </a:lnTo>
                  <a:cubicBezTo>
                    <a:pt x="4056968" y="420479"/>
                    <a:pt x="3888119" y="-140088"/>
                    <a:pt x="3328869" y="33269"/>
                  </a:cubicBezTo>
                  <a:lnTo>
                    <a:pt x="0" y="1064604"/>
                  </a:lnTo>
                </a:path>
              </a:pathLst>
            </a:custGeom>
            <a:noFill/>
            <a:ln w="1385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7641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0570-76E7-4655-8FA9-C20D8BAE804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9690-D182-4EA5-9DB8-A572190D66D8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FAA781EF-8183-4287-B846-B0849ADF1854}"/>
              </a:ext>
            </a:extLst>
          </p:cNvPr>
          <p:cNvGrpSpPr/>
          <p:nvPr/>
        </p:nvGrpSpPr>
        <p:grpSpPr>
          <a:xfrm>
            <a:off x="5859339" y="0"/>
            <a:ext cx="3283480" cy="6859180"/>
            <a:chOff x="7812451" y="0"/>
            <a:chExt cx="4377973" cy="685918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6E5A363-2013-4575-8ABA-572EAC2D82E1}"/>
                </a:ext>
              </a:extLst>
            </p:cNvPr>
            <p:cNvSpPr/>
            <p:nvPr/>
          </p:nvSpPr>
          <p:spPr>
            <a:xfrm>
              <a:off x="9583196" y="957610"/>
              <a:ext cx="2603907" cy="3883899"/>
            </a:xfrm>
            <a:custGeom>
              <a:avLst/>
              <a:gdLst>
                <a:gd name="connsiteX0" fmla="*/ 330417 w 2603906"/>
                <a:gd name="connsiteY0" fmla="*/ 797549 h 3883899"/>
                <a:gd name="connsiteX1" fmla="*/ 176002 w 2603906"/>
                <a:gd name="connsiteY1" fmla="*/ 1483223 h 3883899"/>
                <a:gd name="connsiteX2" fmla="*/ 2608679 w 2603906"/>
                <a:gd name="connsiteY2" fmla="*/ 3888731 h 3883899"/>
                <a:gd name="connsiteX3" fmla="*/ 2608679 w 2603906"/>
                <a:gd name="connsiteY3" fmla="*/ 0 h 3883899"/>
                <a:gd name="connsiteX4" fmla="*/ 330417 w 2603906"/>
                <a:gd name="connsiteY4" fmla="*/ 797549 h 388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3906" h="3883899">
                  <a:moveTo>
                    <a:pt x="330417" y="797549"/>
                  </a:moveTo>
                  <a:cubicBezTo>
                    <a:pt x="330417" y="797549"/>
                    <a:pt x="-295838" y="1016716"/>
                    <a:pt x="176002" y="1483223"/>
                  </a:cubicBezTo>
                  <a:lnTo>
                    <a:pt x="2608679" y="3888731"/>
                  </a:lnTo>
                  <a:lnTo>
                    <a:pt x="2608679" y="0"/>
                  </a:lnTo>
                  <a:lnTo>
                    <a:pt x="330417" y="797549"/>
                  </a:lnTo>
                  <a:close/>
                </a:path>
              </a:pathLst>
            </a:custGeom>
            <a:blipFill dpi="0"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128204" t="-785" r="-4" b="-1274"/>
              </a:stretch>
            </a:blipFill>
            <a:ln w="62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CEA583-A1D1-4A51-AEA6-BDD2944F4F53}"/>
                </a:ext>
              </a:extLst>
            </p:cNvPr>
            <p:cNvSpPr/>
            <p:nvPr/>
          </p:nvSpPr>
          <p:spPr>
            <a:xfrm>
              <a:off x="9322989" y="0"/>
              <a:ext cx="2867435" cy="1631363"/>
            </a:xfrm>
            <a:custGeom>
              <a:avLst/>
              <a:gdLst>
                <a:gd name="connsiteX0" fmla="*/ 448632 w 2867434"/>
                <a:gd name="connsiteY0" fmla="*/ 1590265 h 1631363"/>
                <a:gd name="connsiteX1" fmla="*/ 2868822 w 2867434"/>
                <a:gd name="connsiteY1" fmla="*/ 743023 h 1631363"/>
                <a:gd name="connsiteX2" fmla="*/ 2868822 w 2867434"/>
                <a:gd name="connsiteY2" fmla="*/ 0 h 1631363"/>
                <a:gd name="connsiteX3" fmla="*/ 433071 w 2867434"/>
                <a:gd name="connsiteY3" fmla="*/ 0 h 1631363"/>
                <a:gd name="connsiteX4" fmla="*/ 34579 w 2867434"/>
                <a:gd name="connsiteY4" fmla="*/ 1180856 h 1631363"/>
                <a:gd name="connsiteX5" fmla="*/ 448632 w 2867434"/>
                <a:gd name="connsiteY5" fmla="*/ 1590265 h 1631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434" h="1631363">
                  <a:moveTo>
                    <a:pt x="448632" y="1590265"/>
                  </a:moveTo>
                  <a:lnTo>
                    <a:pt x="2868822" y="743023"/>
                  </a:lnTo>
                  <a:lnTo>
                    <a:pt x="2868822" y="0"/>
                  </a:lnTo>
                  <a:lnTo>
                    <a:pt x="433071" y="0"/>
                  </a:lnTo>
                  <a:lnTo>
                    <a:pt x="34579" y="1180856"/>
                  </a:lnTo>
                  <a:cubicBezTo>
                    <a:pt x="34642" y="1180856"/>
                    <a:pt x="-177560" y="1809496"/>
                    <a:pt x="448632" y="1590265"/>
                  </a:cubicBezTo>
                  <a:close/>
                </a:path>
              </a:pathLst>
            </a:custGeom>
            <a:solidFill>
              <a:srgbClr val="42859E"/>
            </a:solidFill>
            <a:ln w="62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0EE05F3-8A89-4C8F-B87F-29F34F102897}"/>
                </a:ext>
              </a:extLst>
            </p:cNvPr>
            <p:cNvSpPr/>
            <p:nvPr/>
          </p:nvSpPr>
          <p:spPr>
            <a:xfrm>
              <a:off x="7812451" y="2416852"/>
              <a:ext cx="4373309" cy="4442328"/>
            </a:xfrm>
            <a:custGeom>
              <a:avLst/>
              <a:gdLst>
                <a:gd name="connsiteX0" fmla="*/ 1130375 w 4373308"/>
                <a:gd name="connsiteY0" fmla="*/ 328607 h 4442327"/>
                <a:gd name="connsiteX1" fmla="*/ 92263 w 4373308"/>
                <a:gd name="connsiteY1" fmla="*/ 3402095 h 4442327"/>
                <a:gd name="connsiteX2" fmla="*/ 39934 w 4373308"/>
                <a:gd name="connsiteY2" fmla="*/ 4442340 h 4442327"/>
                <a:gd name="connsiteX3" fmla="*/ 4379423 w 4373308"/>
                <a:gd name="connsiteY3" fmla="*/ 4442340 h 4442327"/>
                <a:gd name="connsiteX4" fmla="*/ 4379423 w 4373308"/>
                <a:gd name="connsiteY4" fmla="*/ 2702930 h 4442327"/>
                <a:gd name="connsiteX5" fmla="*/ 1814418 w 4373308"/>
                <a:gd name="connsiteY5" fmla="*/ 166474 h 4442327"/>
                <a:gd name="connsiteX6" fmla="*/ 1130375 w 4373308"/>
                <a:gd name="connsiteY6" fmla="*/ 328607 h 444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3308" h="4442327">
                  <a:moveTo>
                    <a:pt x="1130375" y="328607"/>
                  </a:moveTo>
                  <a:lnTo>
                    <a:pt x="92263" y="3402095"/>
                  </a:lnTo>
                  <a:cubicBezTo>
                    <a:pt x="92263" y="3402095"/>
                    <a:pt x="-74073" y="3894830"/>
                    <a:pt x="39934" y="4442340"/>
                  </a:cubicBezTo>
                  <a:lnTo>
                    <a:pt x="4379423" y="4442340"/>
                  </a:lnTo>
                  <a:lnTo>
                    <a:pt x="4379423" y="2702930"/>
                  </a:lnTo>
                  <a:lnTo>
                    <a:pt x="1814418" y="166474"/>
                  </a:lnTo>
                  <a:cubicBezTo>
                    <a:pt x="1814356" y="166537"/>
                    <a:pt x="1342641" y="-299970"/>
                    <a:pt x="1130375" y="328607"/>
                  </a:cubicBezTo>
                  <a:close/>
                </a:path>
              </a:pathLst>
            </a:custGeom>
            <a:blipFill dpi="0"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45501" t="-21155" r="-39585" b="-177"/>
              </a:stretch>
            </a:blipFill>
            <a:ln w="62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63442188-E606-486C-8DE4-2ED7055F90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0870" y="-19049"/>
            <a:ext cx="2202739" cy="155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6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0570-76E7-4655-8FA9-C20D8BAE804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9690-D182-4EA5-9DB8-A572190D6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0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0570-76E7-4655-8FA9-C20D8BAE804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9690-D182-4EA5-9DB8-A572190D6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8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0570-76E7-4655-8FA9-C20D8BAE804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9690-D182-4EA5-9DB8-A572190D6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2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0570-76E7-4655-8FA9-C20D8BAE804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9690-D182-4EA5-9DB8-A572190D6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2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0570-76E7-4655-8FA9-C20D8BAE804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9690-D182-4EA5-9DB8-A572190D6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8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Old Canoe ALF- St. Cloud Trees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A90570-76E7-4655-8FA9-C20D8BAE804D}" type="datetimeFigureOut">
              <a:rPr lang="en-US" smtClean="0"/>
              <a:pPr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719690-D182-4EA5-9DB8-A572190D66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3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8" r:id="rId3"/>
    <p:sldLayoutId id="2147483709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5152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5152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5152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5152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51525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88650-55E9-4814-A05A-F37773871F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Twin Lakes Resort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D5E51-FBE4-456E-9546-37BACFAB02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Right of Way Vacation Pt. 3</a:t>
            </a:r>
          </a:p>
        </p:txBody>
      </p:sp>
    </p:spTree>
    <p:extLst>
      <p:ext uri="{BB962C8B-B14F-4D97-AF65-F5344CB8AC3E}">
        <p14:creationId xmlns:p14="http://schemas.microsoft.com/office/powerpoint/2010/main" val="204642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239892-B21E-4EB6-BE88-AAAE2DD452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8"/>
            <a:ext cx="7005332" cy="616383"/>
          </a:xfrm>
        </p:spPr>
        <p:txBody>
          <a:bodyPr>
            <a:normAutofit/>
          </a:bodyPr>
          <a:lstStyle/>
          <a:p>
            <a:r>
              <a:rPr lang="en-US" dirty="0"/>
              <a:t>Aerial of 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28831-0D46-431A-95BC-3723C8A74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052" y="981511"/>
            <a:ext cx="4521896" cy="572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3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9A1388-8012-4E3E-9F9C-418D9F94929D}"/>
              </a:ext>
            </a:extLst>
          </p:cNvPr>
          <p:cNvSpPr txBox="1">
            <a:spLocks/>
          </p:cNvSpPr>
          <p:nvPr/>
        </p:nvSpPr>
        <p:spPr>
          <a:xfrm>
            <a:off x="628650" y="365128"/>
            <a:ext cx="7005332" cy="616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Proposed ROW to Vacate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FDF949-F4DD-4563-9FC0-F853BC47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019" y="2947920"/>
            <a:ext cx="1047896" cy="962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B5F6D1-5841-4A29-B349-41BAAE73F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85" y="1239961"/>
            <a:ext cx="7260829" cy="5252911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3956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9A1388-8012-4E3E-9F9C-418D9F94929D}"/>
              </a:ext>
            </a:extLst>
          </p:cNvPr>
          <p:cNvSpPr txBox="1">
            <a:spLocks/>
          </p:cNvSpPr>
          <p:nvPr/>
        </p:nvSpPr>
        <p:spPr>
          <a:xfrm>
            <a:off x="628650" y="365128"/>
            <a:ext cx="7005332" cy="616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Current Status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725AC5E-8219-4EE9-B99A-AA8C44AAA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53" y="981511"/>
            <a:ext cx="5614698" cy="424595"/>
          </a:xfrm>
        </p:spPr>
        <p:txBody>
          <a:bodyPr>
            <a:normAutofit/>
          </a:bodyPr>
          <a:lstStyle/>
          <a:p>
            <a:r>
              <a:rPr lang="en-US" dirty="0"/>
              <a:t>Unused (except for farming operations)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51771-97A5-4B04-9639-109751A6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03" y="1406106"/>
            <a:ext cx="4290548" cy="2911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067B51-8489-45E3-B77E-595424D47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901" y="2986273"/>
            <a:ext cx="3037214" cy="31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6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319D3-56D0-4AD6-ADB2-ED4A75D4D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52" y="981511"/>
            <a:ext cx="7221031" cy="4306882"/>
          </a:xfrm>
        </p:spPr>
        <p:txBody>
          <a:bodyPr>
            <a:normAutofit/>
          </a:bodyPr>
          <a:lstStyle/>
          <a:p>
            <a:r>
              <a:rPr lang="en-US" dirty="0"/>
              <a:t>Unused ROWs (except for farming operations)</a:t>
            </a:r>
          </a:p>
          <a:p>
            <a:r>
              <a:rPr lang="en-US" dirty="0"/>
              <a:t>No community impacts from this vacation</a:t>
            </a:r>
          </a:p>
          <a:p>
            <a:r>
              <a:rPr lang="en-US" dirty="0"/>
              <a:t>Continuation of previous approval to allow development of site</a:t>
            </a:r>
            <a:endParaRPr lang="en-US" u="sng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6D57DF-F327-4B12-BDAC-809405D58290}"/>
              </a:ext>
            </a:extLst>
          </p:cNvPr>
          <p:cNvSpPr txBox="1">
            <a:spLocks/>
          </p:cNvSpPr>
          <p:nvPr/>
        </p:nvSpPr>
        <p:spPr>
          <a:xfrm>
            <a:off x="639452" y="365128"/>
            <a:ext cx="7875897" cy="616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2567279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DC4ADB-DF78-4254-92F9-036D4C98CCA7}"/>
              </a:ext>
            </a:extLst>
          </p:cNvPr>
          <p:cNvSpPr txBox="1">
            <a:spLocks/>
          </p:cNvSpPr>
          <p:nvPr/>
        </p:nvSpPr>
        <p:spPr>
          <a:xfrm>
            <a:off x="1199626" y="2359611"/>
            <a:ext cx="6207854" cy="985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88563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Kimley-Horn Brand Colors">
      <a:dk1>
        <a:srgbClr val="A20C33"/>
      </a:dk1>
      <a:lt1>
        <a:srgbClr val="FFFFFF"/>
      </a:lt1>
      <a:dk2>
        <a:srgbClr val="77787B"/>
      </a:dk2>
      <a:lt2>
        <a:srgbClr val="00617F"/>
      </a:lt2>
      <a:accent1>
        <a:srgbClr val="42859E"/>
      </a:accent1>
      <a:accent2>
        <a:srgbClr val="82ABBC"/>
      </a:accent2>
      <a:accent3>
        <a:srgbClr val="EA7600"/>
      </a:accent3>
      <a:accent4>
        <a:srgbClr val="FFC000"/>
      </a:accent4>
      <a:accent5>
        <a:srgbClr val="B7BF10"/>
      </a:accent5>
      <a:accent6>
        <a:srgbClr val="582C83"/>
      </a:accent6>
      <a:hlink>
        <a:srgbClr val="E6E7E8"/>
      </a:hlink>
      <a:folHlink>
        <a:srgbClr val="40404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8968" t="-243" r="-526" b="-4458"/>
          </a:stretch>
        </a:blipFill>
        <a:ln w="6335" cap="flat">
          <a:noFill/>
          <a:prstDash val="solid"/>
          <a:miter/>
        </a:ln>
      </a:spPr>
      <a:bodyPr rtlCol="0" anchor="ctr"/>
      <a:lstStyle>
        <a:defPPr algn="l">
          <a:defRPr sz="1350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emplate_01.pptx" id="{F4E13D4A-9077-48BC-AA10-2DED1967535E}" vid="{E866010E-2835-4B18-B3F9-492AF43CEA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</Words>
  <Application>Microsoft Office PowerPoint</Application>
  <PresentationFormat>On-screen Show (4:3)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Twin Lakes Resort</vt:lpstr>
      <vt:lpstr>Aerial of Site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Callister, Lisa</dc:creator>
  <cp:lastModifiedBy>Ham, Justin</cp:lastModifiedBy>
  <cp:revision>130</cp:revision>
  <cp:lastPrinted>2022-11-14T20:09:08Z</cp:lastPrinted>
  <dcterms:created xsi:type="dcterms:W3CDTF">2020-08-19T18:25:17Z</dcterms:created>
  <dcterms:modified xsi:type="dcterms:W3CDTF">2023-01-09T20:17:18Z</dcterms:modified>
</cp:coreProperties>
</file>